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Inconsolata"/>
      <p:regular r:id="rId72"/>
      <p:bold r:id="rId73"/>
    </p:embeddedFont>
    <p:embeddedFont>
      <p:font typeface="Montserrat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Inconsolata-bold.fntdata"/><Relationship Id="rId72" Type="http://schemas.openxmlformats.org/officeDocument/2006/relationships/font" Target="fonts/Inconsolata-regular.fntdata"/><Relationship Id="rId31" Type="http://schemas.openxmlformats.org/officeDocument/2006/relationships/slide" Target="slides/slide27.xml"/><Relationship Id="rId75" Type="http://schemas.openxmlformats.org/officeDocument/2006/relationships/font" Target="fonts/Montserrat-bold.fntdata"/><Relationship Id="rId30" Type="http://schemas.openxmlformats.org/officeDocument/2006/relationships/slide" Target="slides/slide26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9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bbbde6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bbbde6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bbde6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bbde6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bbde6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bbde6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bbde6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bbde6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bbde6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bbde6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bbbde64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bbbde64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bbde64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bbde64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bbde6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bbde6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bbde6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bbbde6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bbde64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bbde64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bbbde6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bbbde6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bbde64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bbbde64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bbde64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bbde64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bbde64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bbbde64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bbde64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bbde64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bbde64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bbde64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bbbde64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bbbde64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bbde6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bbde6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bbde6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bbde6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bbde64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bbde64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bbde64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bbde64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bbde64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bbde64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bbde64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bbde64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bbbde64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bbbde64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bbde64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bbde64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bbde64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bbbde64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bbbde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bbbde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bbbde6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bbbde6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0c4361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0c4361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0c436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0c436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0c4361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0c4361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bbde64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bbde64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0c4361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0c4361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0c4361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0c4361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0c4361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0c4361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0c4361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0c4361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c4361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c4361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0c4361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0c4361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d0c4361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d0c4361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0c4361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0c4361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0c4361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0c4361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d0c4361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d0c4361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0c4361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d0c4361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0c4361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0c4361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0c4361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0c4361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0c4361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0c4361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0c4361d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d0c4361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0c4361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0c4361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0c4361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d0c4361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bbde6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bbde6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0c4361d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0c4361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0c4361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d0c4361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0c4361d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d0c4361d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d0c4361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d0c4361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0c4361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d0c4361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c4361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c4361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bbde6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bbde6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bbde6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bbde6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2.57.35 PM.png" id="320" name="Google Shape;3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43" name="Google Shape;34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51" name="Google Shape;35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83" name="Google Shape;38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91" name="Google Shape;39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1" name="Google Shape;4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9" name="Google Shape;43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47" name="Google Shape;44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55" name="Google Shape;45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63" name="Google Shape;46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1" name="Google Shape;47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9" name="Google Shape;47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87" name="Google Shape;48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95" name="Google Shape;49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03" name="Google Shape;50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1" name="Google Shape;51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9" name="Google Shape;519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559" name="Google Shape;55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