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b0eb9af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cb0eb9af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b0eb9af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cb0eb9af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b0eb9af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b0eb9af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b0eb9af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cb0eb9af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cb0eb9af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cb0eb9af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b0eb9af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cb0eb9af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cb0eb9af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cb0eb9af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b0eb9af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b0eb9af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cb0eb9af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cb0eb9af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cb0eb9af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cb0eb9af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b0eb9a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b0eb9a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cb0eb9af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cb0eb9af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cb0eb9af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cb0eb9af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cb0eb9af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cb0eb9af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cb0eb9af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cb0eb9af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cb0eb9af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cb0eb9af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b0eb9af1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b0eb9af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cb0eb9af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cb0eb9af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b0eb9af1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b0eb9af1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cb0eb9af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cb0eb9af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b0eb9af1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b0eb9af1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cb0eb9af1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cb0eb9af1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cb0eb9af1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cb0eb9af1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b0eb9a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b0eb9a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b0eb9af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b0eb9af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b0eb9af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b0eb9a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b0eb9af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b0eb9af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b0eb9af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b0eb9af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b0eb9af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b0eb9af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The Web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a full website with content is too big to send as a single packet of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161" name="Google Shape;161;p22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solve this, the server sends back the website split up into many packets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176" name="Google Shape;176;p23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packets come with instructions on how to get back to you and reassemble once they reach you.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4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  <p:cxnSp>
        <p:nvCxnSpPr>
          <p:cNvPr id="193" name="Google Shape;193;p24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4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" name="Google Shape;19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packets don’t care how they get to you, just the final location.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207" name="Google Shape;207;p25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8" name="Google Shape;208;p25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5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5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Google Shape;21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5"/>
          <p:cNvCxnSpPr/>
          <p:nvPr/>
        </p:nvCxnSpPr>
        <p:spPr>
          <a:xfrm>
            <a:off x="4624275" y="39464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5"/>
          <p:cNvCxnSpPr/>
          <p:nvPr/>
        </p:nvCxnSpPr>
        <p:spPr>
          <a:xfrm rot="-5400000">
            <a:off x="4985300" y="36796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>
            <a:off x="5637475" y="33272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/>
          <p:nvPr/>
        </p:nvCxnSpPr>
        <p:spPr>
          <a:xfrm>
            <a:off x="4701275" y="4442900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5"/>
          <p:cNvCxnSpPr/>
          <p:nvPr/>
        </p:nvCxnSpPr>
        <p:spPr>
          <a:xfrm rot="-5400000">
            <a:off x="5062300" y="4176150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5"/>
          <p:cNvCxnSpPr/>
          <p:nvPr/>
        </p:nvCxnSpPr>
        <p:spPr>
          <a:xfrm>
            <a:off x="5714475" y="3823725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5"/>
          <p:cNvCxnSpPr/>
          <p:nvPr/>
        </p:nvCxnSpPr>
        <p:spPr>
          <a:xfrm>
            <a:off x="2985875" y="3695250"/>
            <a:ext cx="1695600" cy="251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9" name="Google Shape;219;p25"/>
          <p:cNvCxnSpPr/>
          <p:nvPr/>
        </p:nvCxnSpPr>
        <p:spPr>
          <a:xfrm>
            <a:off x="3007650" y="3964050"/>
            <a:ext cx="1754700" cy="479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0" name="Google Shape;220;p25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the packets reach you, they are reassembled to show the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6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1" name="Google Shape;231;p26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6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6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4" name="Google Shape;2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6"/>
          <p:cNvCxnSpPr/>
          <p:nvPr/>
        </p:nvCxnSpPr>
        <p:spPr>
          <a:xfrm>
            <a:off x="4624275" y="39464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6"/>
          <p:cNvCxnSpPr/>
          <p:nvPr/>
        </p:nvCxnSpPr>
        <p:spPr>
          <a:xfrm rot="-5400000">
            <a:off x="4985300" y="36796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6"/>
          <p:cNvCxnSpPr/>
          <p:nvPr/>
        </p:nvCxnSpPr>
        <p:spPr>
          <a:xfrm>
            <a:off x="5637475" y="33272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6"/>
          <p:cNvCxnSpPr/>
          <p:nvPr/>
        </p:nvCxnSpPr>
        <p:spPr>
          <a:xfrm>
            <a:off x="4701275" y="4442900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6"/>
          <p:cNvCxnSpPr/>
          <p:nvPr/>
        </p:nvCxnSpPr>
        <p:spPr>
          <a:xfrm rot="-5400000">
            <a:off x="5062300" y="4176150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6"/>
          <p:cNvCxnSpPr/>
          <p:nvPr/>
        </p:nvCxnSpPr>
        <p:spPr>
          <a:xfrm>
            <a:off x="5714475" y="3823725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6"/>
          <p:cNvCxnSpPr/>
          <p:nvPr/>
        </p:nvCxnSpPr>
        <p:spPr>
          <a:xfrm>
            <a:off x="2985875" y="3695250"/>
            <a:ext cx="1695600" cy="251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2" name="Google Shape;242;p26"/>
          <p:cNvCxnSpPr/>
          <p:nvPr/>
        </p:nvCxnSpPr>
        <p:spPr>
          <a:xfrm>
            <a:off x="3007650" y="3964050"/>
            <a:ext cx="1754700" cy="479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3" name="Google Shape;243;p26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  <p:sp>
        <p:nvSpPr>
          <p:cNvPr id="244" name="Google Shape;244;p26"/>
          <p:cNvSpPr/>
          <p:nvPr/>
        </p:nvSpPr>
        <p:spPr>
          <a:xfrm>
            <a:off x="1787175" y="3143100"/>
            <a:ext cx="820800" cy="4791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1910675" y="3230300"/>
            <a:ext cx="581100" cy="2832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All of this moves at close to the speed of light, so it happens very fast.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7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6" name="Google Shape;256;p27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7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7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9" name="Google Shape;2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7"/>
          <p:cNvCxnSpPr/>
          <p:nvPr/>
        </p:nvCxnSpPr>
        <p:spPr>
          <a:xfrm>
            <a:off x="4624275" y="39464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7"/>
          <p:cNvCxnSpPr/>
          <p:nvPr/>
        </p:nvCxnSpPr>
        <p:spPr>
          <a:xfrm rot="-5400000">
            <a:off x="4985300" y="36796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7"/>
          <p:cNvCxnSpPr/>
          <p:nvPr/>
        </p:nvCxnSpPr>
        <p:spPr>
          <a:xfrm>
            <a:off x="5637475" y="33272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7"/>
          <p:cNvCxnSpPr/>
          <p:nvPr/>
        </p:nvCxnSpPr>
        <p:spPr>
          <a:xfrm>
            <a:off x="4701275" y="4442900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7"/>
          <p:cNvCxnSpPr/>
          <p:nvPr/>
        </p:nvCxnSpPr>
        <p:spPr>
          <a:xfrm rot="-5400000">
            <a:off x="5062300" y="4176150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7"/>
          <p:cNvCxnSpPr/>
          <p:nvPr/>
        </p:nvCxnSpPr>
        <p:spPr>
          <a:xfrm>
            <a:off x="5714475" y="3823725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7"/>
          <p:cNvCxnSpPr/>
          <p:nvPr/>
        </p:nvCxnSpPr>
        <p:spPr>
          <a:xfrm>
            <a:off x="2985875" y="3695250"/>
            <a:ext cx="1695600" cy="251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7" name="Google Shape;267;p27"/>
          <p:cNvCxnSpPr/>
          <p:nvPr/>
        </p:nvCxnSpPr>
        <p:spPr>
          <a:xfrm>
            <a:off x="3007650" y="3964050"/>
            <a:ext cx="1754700" cy="479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8" name="Google Shape;268;p27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  <p:sp>
        <p:nvSpPr>
          <p:cNvPr id="269" name="Google Shape;269;p27"/>
          <p:cNvSpPr/>
          <p:nvPr/>
        </p:nvSpPr>
        <p:spPr>
          <a:xfrm>
            <a:off x="1787175" y="3143100"/>
            <a:ext cx="820800" cy="4791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1910675" y="3230300"/>
            <a:ext cx="581100" cy="2832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higher level explanation, but for our purposes it is all we need to know for now.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continue by discussing what the term “Full-Stack” means.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two main components of a website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Back-End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 is what you see as a user on the website.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Back-End is the technology used to actually decide what to show you on the Front-End.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 revolves around three technologies: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discuss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the web works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do we mean by “Full-Stack”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brief overview of the course tech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Why we chose Django for the course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hear about Front-End technologies such as jQuery and Bootstrap, but those are all built using the previous three.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HTML - HyperText Markup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 website will have HTML, it is the structure of a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view it by right-clicking and selecting “View Page Source”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7" name="Google Shape;3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 - Cascading Style Sheets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 is the actual styling of the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Colors, fonts, borders, etc is all defined by CSS.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 is not mandatory, but almost all sites have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Javascript allows you to add interactivity to the website, including programming logic.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Any site with interactivity uses Javascript in some way, otherwise the site is “static”.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first half of the course focuses on the Front-End.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 always uses those three technologies.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the Back-End is where a multitude of options come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Back-End of a site has three components: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Technologies such as Php, Node.js, Ruby/Rails, Java, Python, etc. are all viable options for a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how do we decide which to choose?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course Back-End uses: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as the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as the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as 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is a great language to learn, it’s simple, powerful, and has many libraries.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is the most popular framework for Python, it’s fast, secure, and scalable.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comes with Django and Python making it an easy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3" name="Google Shape;37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continue along with the course we will be discussing each of these topics in much more detail, but for now you should have a high-level view of what we use in this course to turn you into a Full-Stack Web Developer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can begin to learn about all the technologies in this course, we need to understand how the web works and what constitutes the “Full-Stack”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continue along with the course we will be discussing each of these topics in much more detail, but for now you should have a high-level view of what we use in this course to turn you into a Full-Stack Web Developer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7" name="Google Shape;39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what happens when your at home and you open up your browser and visit a website?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breakdown the basic steps!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start off by typing the URL into your browser.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Your computer then sends this request as a packet, which includes the IP address of the website you want.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02" name="Google Shape;102;p18"/>
          <p:cNvSpPr/>
          <p:nvPr/>
        </p:nvSpPr>
        <p:spPr>
          <a:xfrm>
            <a:off x="3011950" y="2929300"/>
            <a:ext cx="11640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cxnSp>
        <p:nvCxnSpPr>
          <p:cNvPr id="103" name="Google Shape;103;p18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sends this request through wires, or a satellite which eventually links to wires using your ISP.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14" name="Google Shape;114;p19"/>
          <p:cNvSpPr/>
          <p:nvPr/>
        </p:nvSpPr>
        <p:spPr>
          <a:xfrm>
            <a:off x="3011950" y="2929300"/>
            <a:ext cx="11640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cxnSp>
        <p:nvCxnSpPr>
          <p:cNvPr id="115" name="Google Shape;115;p19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9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Your ISP will then re-route the request to the appropriate server location, using the IP address as the guide.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29" name="Google Shape;129;p20"/>
          <p:cNvSpPr/>
          <p:nvPr/>
        </p:nvSpPr>
        <p:spPr>
          <a:xfrm>
            <a:off x="3011950" y="2929300"/>
            <a:ext cx="11640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your request reaches the server, it can  send back the website you asked for.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45" name="Google Shape;145;p21"/>
          <p:cNvSpPr/>
          <p:nvPr/>
        </p:nvSpPr>
        <p:spPr>
          <a:xfrm>
            <a:off x="6452500" y="4452175"/>
            <a:ext cx="11640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1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