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embeddedFontLst>
    <p:embeddedFont>
      <p:font typeface="Inconsolata"/>
      <p:regular r:id="rId58"/>
      <p:bold r:id="rId59"/>
    </p:embeddedFon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6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Inconsolata-bold.fntdata"/><Relationship Id="rId14" Type="http://schemas.openxmlformats.org/officeDocument/2006/relationships/slide" Target="slides/slide10.xml"/><Relationship Id="rId58" Type="http://schemas.openxmlformats.org/officeDocument/2006/relationships/font" Target="fonts/Inconsolat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b13d7f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b13d7f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b13d7fc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b13d7fc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b13d7fc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b13d7fc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b13d7fc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b13d7fc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b13d7f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b13d7f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b13d7fc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b13d7f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b13d7f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b13d7f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b13d7fc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b13d7fc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b13d7fc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b13d7fc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b13d7fc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b13d7fc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b13d7f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b13d7f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b13d7fc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b13d7fc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b13d7fc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b13d7fc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b13d7fc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b13d7fc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b13d7fc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b13d7fc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b13d7fc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b13d7fc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cb13d7fc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cb13d7fc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ce98d2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ce98d2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e98d27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ce98d27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e98d27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e98d27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e98d27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ce98d27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b13d7f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b13d7f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e98d272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ce98d272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ce98d272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ce98d27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ce98d272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ce98d272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ce98d272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ce98d272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e98d27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ce98d27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ce98d27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ce98d27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e98d272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e98d272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e98d272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ce98d272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ce98d272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ce98d272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ce98d272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ce98d272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96f6eb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96f6eb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ce98d272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ce98d272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ce98d272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ce98d272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ce98d272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ce98d272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ce98d272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ce98d272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ce98d272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ce98d272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ce98d272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ce98d272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ce98d272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ce98d272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ce98d272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ce98d272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ce98d272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ce98d272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ce98d272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ce98d272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b13d7f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b13d7f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ce98d272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ce98d272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ce98d272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ce98d272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ce98d272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ce98d272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e98d272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ce98d272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b13d7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b13d7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b13d7f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b13d7f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e5c135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e5c135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e5c135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e5c135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JavaScript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Connecting Javascript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learned quite a bit in the last lecture, so let’s take a break and just show you how to connect Javascript to an HTML file!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open up Atom and the browser for this!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First JS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your new skills!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create a very simple website that takes in a weight in Imperial pounds (lbs) and converts it to kilograms.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HTML is already done, all your work will be in the connected .js file.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relevant files are: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Part3_Exercise.html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Part3.js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bottom of the HTML file is the connection to the solution .js file, make sure to change it to your own .js file before you start!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the exercise!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time to learn about Comparison and Logical Operators with Javascript.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operators allow us to begin to add logic to our Javascript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also 5 optional quick exercises at the end of this lecture!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5 - Control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is a fundamental aspect of any full programming language.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execute code if a certain situation arises.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it in combination with logical and comparison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first JavaScript Section!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begin to build our understanding of adding interactive functionality to our websites!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this is your first time programming, let’s briefly go over the main concepts.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programmed in other languages before, you may find it more useful just to reference the notes for the JS syntax!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initiate some condition check that returns a boolean, either True or False.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off those results we use control flow to execute a specific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statement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if (condition){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//Execute some Code  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ELSE statement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if (condition){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//Execute some Code  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}else{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// Execute some other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IF, ELSE IF, ELSE statement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Char char="●"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if (condition one){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//Execute some Code  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}else if(condition two){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// Execute some other Code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}else{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backup Code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Alright, let’s code through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While Loops.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Loops allow us to automatically repeat blocks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While Loop will continually execute code as long as a condition remains true.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while(condition){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// Execute some code while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// this condition is true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7 - 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support is built directly into modern web browsers.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run Javascript directly into the browser console, or as a full .js script connected to an HTML file.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For Loops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only dealt with Python before, you may want to watch this lecture as the syntax will appear quite different to you!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Loops allow you to continually execute code a specific number of times.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has three types of For Loops: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- loops through a number of times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For/In - loops through a JS object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For/of - used with arrays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note, previously we used the notation: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num = num +1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num += 1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num++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all the same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Loop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(statement1;statement2;statement3){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 1 is executed before the loop (the code block) starts.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(statement1;statement2;statement3){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 1 is executed before the loop (the code block) starts.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0;statement2;statement3){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 2 defines the condition for running the loop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0;statement2;statement3){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 2 defines the condition for running the loop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0;i&lt;5;statement3){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 3 is executed each time after the loop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cycles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0;i&lt;5;statement3){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 3 is executed each time after the loop cycles through.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0;i&lt;5;i++){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a full programming language, meaning unlike HTML or CSS is supports things such as arrays, loops, and general logic.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briefly cover major programming concepts as we encounter them with JS!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most common For Loop structure you will see in Javascript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0;i&lt;5;i++){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string is just a sequence of characters.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wanted to print each letter in a particular string.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use the following...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 every letter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var word = “hello”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0;i &lt; word.length ;i++){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console.log(word[i])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these two types of For Loops, later on we will cover the For/Of method when we discuss arrays.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8 - Loop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Located under the Javascript_Level_One folder, the file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Part8_Loops_Exercise.js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8 - Loop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9 - JS Level 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completed all the lectures for JS Level One, now it is time for a project!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be creating a simple website that asks a visitor questions using JS and the prompt()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 these questions you will secretly be checking to see if there is a spy present!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spy is going to answer the questions in a very particular way.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Eventually we will show how to use Javascript to directly change the HTML or CSS shown on a page.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with however, we will focus on just the Javascript basics by itself.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Behind the scenes you will use JS to check for these certain correct answers to the questions.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find the spy, you will leave a message in the console for them to check!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check the Part9_JS_Project.html file for the full instructions.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example solution is located under Part9.js , so remember to link to your own .js script before getting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explore the instruction page and an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9 - JS Level One Project -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off with JS in the console.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have full .js scripts and connect them to our HTML.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 used in this section can be found as .js scripts under the Javascript_Level_One folder.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Javascript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to our browser, open up our console and walk through the basics of Javascript.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