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79" r:id="rId11"/>
  </p:sldIdLst>
  <p:sldSz cx="9145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34" y="-84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5588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497" y="2404534"/>
            <a:ext cx="5826213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497" y="4050835"/>
            <a:ext cx="58262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90" y="609600"/>
            <a:ext cx="644862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90" y="4470400"/>
            <a:ext cx="644862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22" y="609600"/>
            <a:ext cx="607165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782" y="3632200"/>
            <a:ext cx="541933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90" y="4470400"/>
            <a:ext cx="644862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73" y="790378"/>
            <a:ext cx="45728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0917" y="2886556"/>
            <a:ext cx="45728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90" y="1931988"/>
            <a:ext cx="644862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90" y="4527448"/>
            <a:ext cx="644862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22" y="609600"/>
            <a:ext cx="607165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088" y="4013200"/>
            <a:ext cx="6448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90" y="4527448"/>
            <a:ext cx="644862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73" y="790378"/>
            <a:ext cx="45728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0917" y="2886556"/>
            <a:ext cx="45728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39" y="609600"/>
            <a:ext cx="644227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8088" y="4013200"/>
            <a:ext cx="6448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90" y="4527448"/>
            <a:ext cx="644862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6793" y="609601"/>
            <a:ext cx="978727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90" y="609600"/>
            <a:ext cx="5296032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028" name="Picture 4" descr="C:\Users\aristenio\Desktop\FATEC\cabeçalho logo fatec sjc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701283"/>
            <a:ext cx="9145588" cy="115671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90" y="2700869"/>
            <a:ext cx="644862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90" y="4527448"/>
            <a:ext cx="644862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90" y="2160589"/>
            <a:ext cx="3138571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141" y="2160590"/>
            <a:ext cx="3138570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98" y="2160983"/>
            <a:ext cx="313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98" y="2737247"/>
            <a:ext cx="313976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950" y="2160983"/>
            <a:ext cx="31397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951" y="2737247"/>
            <a:ext cx="3139758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89" y="609600"/>
            <a:ext cx="6448621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89" y="1498604"/>
            <a:ext cx="289139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967" y="514926"/>
            <a:ext cx="3385743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89" y="2777069"/>
            <a:ext cx="289139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89" y="4800600"/>
            <a:ext cx="64486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89" y="609600"/>
            <a:ext cx="644862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89" y="5367338"/>
            <a:ext cx="644862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9145588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89" y="609600"/>
            <a:ext cx="644862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89" y="2160590"/>
            <a:ext cx="644862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4788" y="6041364"/>
            <a:ext cx="684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89" y="6041364"/>
            <a:ext cx="4724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117" y="6041364"/>
            <a:ext cx="5125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058181-D924-4F0E-961A-A0A6E2726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877056"/>
            <a:ext cx="9145587" cy="795572"/>
          </a:xfrm>
        </p:spPr>
        <p:txBody>
          <a:bodyPr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Funcionalidades em uma planilha eletrônica:</a:t>
            </a:r>
            <a:br>
              <a:rPr lang="pt-BR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Função “AGORA”</a:t>
            </a:r>
            <a:endParaRPr lang="pt-B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3120"/>
            <a:ext cx="914558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0398" y="320421"/>
            <a:ext cx="2501074" cy="243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37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058181-D924-4F0E-961A-A0A6E2726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9184"/>
            <a:ext cx="9145587" cy="548640"/>
          </a:xfrm>
        </p:spPr>
        <p:txBody>
          <a:bodyPr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Funcionalidades em uma planilha eletrônica:</a:t>
            </a:r>
            <a:b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Função “AGORA”</a:t>
            </a:r>
            <a:endParaRPr lang="pt-BR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3120"/>
            <a:ext cx="914558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990" y="149733"/>
            <a:ext cx="860669" cy="83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536448" y="1572768"/>
            <a:ext cx="8327136" cy="334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	</a:t>
            </a:r>
            <a:r>
              <a:rPr lang="pt-BR" sz="2400" dirty="0" smtClean="0"/>
              <a:t>Para maiores informações sobre o uso da função SE, busque os slides referentes a esta funcionalidade e, se restou mais alguma dúvida sobre a aplicabilidade da </a:t>
            </a:r>
            <a:r>
              <a:rPr lang="pt-BR" sz="2400" b="1" i="1" u="sng" dirty="0" smtClean="0"/>
              <a:t>função AGORA,</a:t>
            </a:r>
            <a:r>
              <a:rPr lang="pt-BR" sz="2400" dirty="0" smtClean="0"/>
              <a:t> neste exemplo, assista ao vídeo Funcionalidades da Função Agora, em nosso canal no </a:t>
            </a:r>
            <a:r>
              <a:rPr lang="pt-BR" sz="2400" dirty="0" err="1" smtClean="0"/>
              <a:t>Youtube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037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058181-D924-4F0E-961A-A0A6E2726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9184"/>
            <a:ext cx="9145587" cy="548640"/>
          </a:xfrm>
        </p:spPr>
        <p:txBody>
          <a:bodyPr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Funcionalidades em uma planilha eletrônica:</a:t>
            </a:r>
            <a:b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Função “AGORA”</a:t>
            </a:r>
            <a:endParaRPr lang="pt-BR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3120"/>
            <a:ext cx="914558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329184" y="4425696"/>
            <a:ext cx="88164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5720" lvl="0" algn="just" defTabSz="91440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2000" b="1" i="1" u="sng" dirty="0" smtClean="0">
                <a:latin typeface="Arial" pitchFamily="34" charset="0"/>
                <a:cs typeface="Arial" pitchFamily="34" charset="0"/>
              </a:rPr>
              <a:t>Disciplina</a:t>
            </a:r>
            <a:r>
              <a:rPr lang="pt-BR" sz="2000" b="1" i="1" u="sng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Informática Aplicada à Aeronáutica.</a:t>
            </a:r>
          </a:p>
          <a:p>
            <a:pPr marR="45720" lvl="0" algn="just" defTabSz="91440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R="45720" algn="just" defTabSz="91440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2000" b="1" i="1" u="sng" dirty="0" smtClean="0">
                <a:latin typeface="Arial" pitchFamily="34" charset="0"/>
                <a:cs typeface="Arial" pitchFamily="34" charset="0"/>
              </a:rPr>
              <a:t>Professor: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Fabrício Galende Marques de Carvalho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R="45720" lvl="0" algn="just" defTabSz="91440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990" y="149733"/>
            <a:ext cx="860669" cy="83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G:\FATEC\Foto 3x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185" y="1863281"/>
            <a:ext cx="1699831" cy="1699831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2499360" y="2084832"/>
            <a:ext cx="610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i="1" u="sng" dirty="0" smtClean="0">
                <a:latin typeface="Arial" pitchFamily="34" charset="0"/>
                <a:cs typeface="Arial" pitchFamily="34" charset="0"/>
              </a:rPr>
              <a:t>Aluno: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José Alípio Alves Ferreira Junior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Graduando do 1º semestre no  Curso de Tecnologia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em Manutenção de Aeronaves – Noturno.</a:t>
            </a:r>
          </a:p>
        </p:txBody>
      </p:sp>
    </p:spTree>
    <p:extLst>
      <p:ext uri="{BB962C8B-B14F-4D97-AF65-F5344CB8AC3E}">
        <p14:creationId xmlns:p14="http://schemas.microsoft.com/office/powerpoint/2010/main" xmlns="" val="2037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058181-D924-4F0E-961A-A0A6E2726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9184"/>
            <a:ext cx="9145587" cy="548640"/>
          </a:xfrm>
        </p:spPr>
        <p:txBody>
          <a:bodyPr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Funcionalidades em uma planilha eletrônica:</a:t>
            </a:r>
            <a:b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Função “AGORA”</a:t>
            </a:r>
            <a:endParaRPr lang="pt-BR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3120"/>
            <a:ext cx="914558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990" y="149733"/>
            <a:ext cx="860669" cy="83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694944" y="1658112"/>
            <a:ext cx="78394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Esta apresentação tem por objetivo mostrar um uso prático da função “agora” no software Excel.</a:t>
            </a:r>
          </a:p>
          <a:p>
            <a:pPr lvl="0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	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Abaixo temos uma descrição retirada do site de suporte da Microsoft (empresa fornecedora do software): </a:t>
            </a:r>
          </a:p>
          <a:p>
            <a:pPr lvl="0"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0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0" algn="just"/>
            <a:endParaRPr lang="pt-BR" sz="2800" b="1" i="1" u="sng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pt-BR" sz="2800" b="1" i="1" u="sng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136" y="4595241"/>
            <a:ext cx="7999540" cy="77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37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058181-D924-4F0E-961A-A0A6E2726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9184"/>
            <a:ext cx="9145587" cy="548640"/>
          </a:xfrm>
        </p:spPr>
        <p:txBody>
          <a:bodyPr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Funcionalidades em uma planilha eletrônica:</a:t>
            </a:r>
            <a:b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Função “AGORA”</a:t>
            </a:r>
            <a:endParaRPr lang="pt-BR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3120"/>
            <a:ext cx="914558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990" y="149733"/>
            <a:ext cx="860669" cy="83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792480" y="1706880"/>
            <a:ext cx="78394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Vimos que é uma função bem simples, porém tem uma aplicação muito útil e prática quando temos que comparar datas, por exemplos.</a:t>
            </a:r>
          </a:p>
          <a:p>
            <a:pPr lvl="0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	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Nesta apresentação, mostraremos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como essa função ajudará uma equipe de manutenção a controlar a troca de filtros de combustíveis numa frota de aeronaves.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endParaRPr lang="pt-BR" sz="2800" b="1" i="1" u="sng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pt-BR" sz="2800" b="1" i="1" u="sng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058181-D924-4F0E-961A-A0A6E2726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9184"/>
            <a:ext cx="9145587" cy="548640"/>
          </a:xfrm>
        </p:spPr>
        <p:txBody>
          <a:bodyPr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Funcionalidades em uma planilha eletrônica:</a:t>
            </a:r>
            <a:b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Função “AGORA”</a:t>
            </a:r>
            <a:endParaRPr lang="pt-BR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3120"/>
            <a:ext cx="914558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990" y="149733"/>
            <a:ext cx="860669" cy="83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0" y="1115888"/>
            <a:ext cx="7672388" cy="343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673100" y="4711700"/>
            <a:ext cx="805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INSERINDO A FUNÇÃO “AGORA”</a:t>
            </a:r>
          </a:p>
          <a:p>
            <a:r>
              <a:rPr lang="pt-BR" dirty="0" smtClean="0"/>
              <a:t>1 – Selecione a célula onde deseja fixá-la (E9 – neste exemplo);</a:t>
            </a:r>
          </a:p>
          <a:p>
            <a:r>
              <a:rPr lang="pt-BR" dirty="0" smtClean="0"/>
              <a:t>2 – Clique em “</a:t>
            </a:r>
            <a:r>
              <a:rPr lang="pt-BR" dirty="0" err="1" smtClean="0"/>
              <a:t>fx</a:t>
            </a:r>
            <a:r>
              <a:rPr lang="pt-BR" dirty="0" smtClean="0"/>
              <a:t>” (barra de atalhos) ou vá em Inserir Função; e</a:t>
            </a:r>
          </a:p>
          <a:p>
            <a:r>
              <a:rPr lang="pt-BR" dirty="0" smtClean="0"/>
              <a:t>3 – Selecione a função “AGORA” e clique em OK.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37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336" y="1009514"/>
            <a:ext cx="8560372" cy="362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058181-D924-4F0E-961A-A0A6E2726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9184"/>
            <a:ext cx="9145587" cy="548640"/>
          </a:xfrm>
        </p:spPr>
        <p:txBody>
          <a:bodyPr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Funcionalidades em uma planilha eletrônica:</a:t>
            </a:r>
            <a:b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Função “AGORA”</a:t>
            </a:r>
            <a:endParaRPr lang="pt-BR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13120"/>
            <a:ext cx="914558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8990" y="149733"/>
            <a:ext cx="860669" cy="83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lipse 6"/>
          <p:cNvSpPr/>
          <p:nvPr/>
        </p:nvSpPr>
        <p:spPr>
          <a:xfrm>
            <a:off x="5651500" y="3962400"/>
            <a:ext cx="2324100" cy="86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622800" y="4838700"/>
            <a:ext cx="4318000" cy="3693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Data inserida através da função AGORA 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276600" y="4521200"/>
            <a:ext cx="2413000" cy="444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06400" y="4368800"/>
            <a:ext cx="2844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Data será automaticamente atualizada sempre que abrir a planilha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1889760" y="1840992"/>
            <a:ext cx="1072896" cy="451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37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058181-D924-4F0E-961A-A0A6E2726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9184"/>
            <a:ext cx="9145587" cy="548640"/>
          </a:xfrm>
        </p:spPr>
        <p:txBody>
          <a:bodyPr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Funcionalidades em uma planilha eletrônica:</a:t>
            </a:r>
            <a:b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Função “AGORA”</a:t>
            </a:r>
            <a:endParaRPr lang="pt-BR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3120"/>
            <a:ext cx="914558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990" y="149733"/>
            <a:ext cx="860669" cy="83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341376" y="1182624"/>
            <a:ext cx="84734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/>
              <a:t>	</a:t>
            </a:r>
            <a:r>
              <a:rPr lang="pt-BR" sz="2400" dirty="0" smtClean="0"/>
              <a:t>Esta célula contendo a função AGORA já seria de grande importância para alertá-lo sobre qual versão de sua planilha foi enviada ou impressa, por exemplo.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	</a:t>
            </a:r>
            <a:r>
              <a:rPr lang="pt-BR" sz="2400" dirty="0" smtClean="0"/>
              <a:t>Porém neste exemplo, esta função auxilia em outra informação dada por esta planilha: MOSTRAR SE O FILTRO ESTÁ VENCIDO OU NÃO, e assim, ao abrir a planilha, o técnico rapidamente saberá qual aeronave necessita desta manutenção.</a:t>
            </a:r>
          </a:p>
        </p:txBody>
      </p:sp>
    </p:spTree>
    <p:extLst>
      <p:ext uri="{BB962C8B-B14F-4D97-AF65-F5344CB8AC3E}">
        <p14:creationId xmlns:p14="http://schemas.microsoft.com/office/powerpoint/2010/main" xmlns="" val="2037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058181-D924-4F0E-961A-A0A6E2726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9184"/>
            <a:ext cx="9145587" cy="548640"/>
          </a:xfrm>
        </p:spPr>
        <p:txBody>
          <a:bodyPr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Funcionalidades em uma planilha eletrônica:</a:t>
            </a:r>
            <a:b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Função “AGORA”</a:t>
            </a:r>
            <a:endParaRPr lang="pt-BR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3120"/>
            <a:ext cx="914558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990" y="149733"/>
            <a:ext cx="860669" cy="83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276" y="1910272"/>
            <a:ext cx="8496300" cy="130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lipse 6"/>
          <p:cNvSpPr/>
          <p:nvPr/>
        </p:nvSpPr>
        <p:spPr>
          <a:xfrm>
            <a:off x="4383532" y="2170176"/>
            <a:ext cx="1736852" cy="768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792732" y="1932432"/>
            <a:ext cx="938276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36448" y="3462528"/>
            <a:ext cx="8327136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- Na célula D2 a data da próxima troca é automatizada ao serem somados 180 dias à data da última troca na célula C2.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037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058181-D924-4F0E-961A-A0A6E2726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9184"/>
            <a:ext cx="9145587" cy="548640"/>
          </a:xfrm>
        </p:spPr>
        <p:txBody>
          <a:bodyPr/>
          <a:lstStyle/>
          <a:p>
            <a:pPr algn="ctr"/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Funcionalidades em uma planilha eletrônica:</a:t>
            </a:r>
            <a:b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1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Função “AGORA”</a:t>
            </a:r>
            <a:endParaRPr lang="pt-BR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3120"/>
            <a:ext cx="914558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990" y="149733"/>
            <a:ext cx="860669" cy="83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475488" y="4059936"/>
            <a:ext cx="8327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pt-BR" dirty="0" smtClean="0"/>
              <a:t>Na célula E2 foi utilizada a função SE para comparar a data da próxima troca (célula D2) com a data informada pela função AGORA (célula E9).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pt-BR" dirty="0" smtClean="0"/>
              <a:t>Se a data da próxima troca for menor que a atual, o técnico será informado sobre a necessidade de trocar o filtro.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232" y="1247966"/>
            <a:ext cx="8597900" cy="271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lipse 6"/>
          <p:cNvSpPr/>
          <p:nvPr/>
        </p:nvSpPr>
        <p:spPr>
          <a:xfrm>
            <a:off x="6114796" y="1304544"/>
            <a:ext cx="1736852" cy="768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975612" y="1152144"/>
            <a:ext cx="1535684" cy="432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372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243</Words>
  <Application>Microsoft Office PowerPoint</Application>
  <PresentationFormat>Personalizar</PresentationFormat>
  <Paragraphs>43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Facetado</vt:lpstr>
      <vt:lpstr>Funcionalidades em uma planilha eletrônica:  Função “AGORA”</vt:lpstr>
      <vt:lpstr>Funcionalidades em uma planilha eletrônica: Função “AGORA”</vt:lpstr>
      <vt:lpstr>Funcionalidades em uma planilha eletrônica: Função “AGORA”</vt:lpstr>
      <vt:lpstr>Funcionalidades em uma planilha eletrônica: Função “AGORA”</vt:lpstr>
      <vt:lpstr>Funcionalidades em uma planilha eletrônica: Função “AGORA”</vt:lpstr>
      <vt:lpstr>Funcionalidades em uma planilha eletrônica: Função “AGORA”</vt:lpstr>
      <vt:lpstr>Funcionalidades em uma planilha eletrônica: Função “AGORA”</vt:lpstr>
      <vt:lpstr>Funcionalidades em uma planilha eletrônica: Função “AGORA”</vt:lpstr>
      <vt:lpstr>Funcionalidades em uma planilha eletrônica: Função “AGORA”</vt:lpstr>
      <vt:lpstr>Funcionalidades em uma planilha eletrônica: Função “AGORA”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FRASEOLOGIA AERONÁUTICA NA AVIAÇÃO</dc:title>
  <dc:creator>PAULO SERGIO ANTONIO</dc:creator>
  <cp:lastModifiedBy>aristenio</cp:lastModifiedBy>
  <cp:revision>54</cp:revision>
  <dcterms:created xsi:type="dcterms:W3CDTF">2020-09-27T00:01:05Z</dcterms:created>
  <dcterms:modified xsi:type="dcterms:W3CDTF">2020-11-01T19:18:51Z</dcterms:modified>
</cp:coreProperties>
</file>