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emplates.asp" TargetMode="External"/><Relationship Id="rId2" Type="http://schemas.openxmlformats.org/officeDocument/2006/relationships/hyperlink" Target="https://getbootstrap.com/docs/4.0/exampl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eandroGrammati/Bootstrap-navbar#index.html" TargetMode="External"/><Relationship Id="rId2" Type="http://schemas.openxmlformats.org/officeDocument/2006/relationships/hyperlink" Target="https://www.w3schools.com/bootstrap/bootstrap_navbar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968840"/>
            <a:ext cx="121906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10 y 11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0" y="2905920"/>
            <a:ext cx="1219068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Bootstrap II 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40" name="Imagen 3"/>
          <p:cNvPicPr/>
          <p:nvPr/>
        </p:nvPicPr>
        <p:blipFill>
          <a:blip r:embed="rId2"/>
          <a:stretch/>
        </p:blipFill>
        <p:spPr>
          <a:xfrm>
            <a:off x="5283000" y="3701520"/>
            <a:ext cx="1624320" cy="1624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Cards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25360" y="1458360"/>
            <a:ext cx="1176660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Arial"/>
              </a:rPr>
              <a:t>Las cards o tarjetas, sirven para agrupar el contenido. Se suelen utilizar para crear listas de elementos, por ejemplo, artículos de blog, colecciones de elementos, etc.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79" name="Imagen 8"/>
          <p:cNvPicPr/>
          <p:nvPr/>
        </p:nvPicPr>
        <p:blipFill>
          <a:blip r:embed="rId2"/>
          <a:stretch/>
        </p:blipFill>
        <p:spPr>
          <a:xfrm>
            <a:off x="357840" y="3171960"/>
            <a:ext cx="11474640" cy="2662560"/>
          </a:xfrm>
          <a:prstGeom prst="rect">
            <a:avLst/>
          </a:prstGeom>
          <a:ln>
            <a:noFill/>
          </a:ln>
        </p:spPr>
      </p:pic>
      <p:pic>
        <p:nvPicPr>
          <p:cNvPr id="80" name="Imagen 6"/>
          <p:cNvPicPr/>
          <p:nvPr/>
        </p:nvPicPr>
        <p:blipFill>
          <a:blip r:embed="rId3"/>
          <a:stretch/>
        </p:blipFill>
        <p:spPr>
          <a:xfrm>
            <a:off x="9248040" y="2843280"/>
            <a:ext cx="2584440" cy="34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" name="CustomShape 3"/>
          <p:cNvSpPr/>
          <p:nvPr/>
        </p:nvSpPr>
        <p:spPr>
          <a:xfrm>
            <a:off x="576000" y="5989320"/>
            <a:ext cx="6243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https://www.w3schools.com/bootstrap4/bootstrap_cards.asp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Modal 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5360" y="1458360"/>
            <a:ext cx="11766600" cy="398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3200" b="0" strike="noStrike" spc="-1">
                <a:solidFill>
                  <a:srgbClr val="000000"/>
                </a:solidFill>
                <a:latin typeface="Arial"/>
                <a:ea typeface="Arial"/>
              </a:rPr>
              <a:t>Los ​pop ups​ son ventanas emergentes que se abren cuando el usuario interacciona con cierto elemento de una página como un botón o un enlace. Para que el modal pueda funcionar, Bootstrap lo que hace es usar la etiqueta de data-toggle (en este caso modal) y la etiqueta de data-target (en el ejemplo es el id del modal que se crea abajo). Para cerrar el modal se usa la etiqueta html de data-dismiss=”modal”. Dentro del modal podes colocar el contenido que quieras. 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Modal </a:t>
            </a:r>
            <a:endParaRPr lang="es-AR" sz="4000" b="0" strike="noStrike" spc="-1">
              <a:latin typeface="Arial"/>
            </a:endParaRPr>
          </a:p>
        </p:txBody>
      </p:sp>
      <p:pic>
        <p:nvPicPr>
          <p:cNvPr id="85" name="Imagen 2"/>
          <p:cNvPicPr/>
          <p:nvPr/>
        </p:nvPicPr>
        <p:blipFill>
          <a:blip r:embed="rId2"/>
          <a:stretch/>
        </p:blipFill>
        <p:spPr>
          <a:xfrm>
            <a:off x="208080" y="1374480"/>
            <a:ext cx="10171440" cy="528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6" name="Imagen 4"/>
          <p:cNvPicPr/>
          <p:nvPr/>
        </p:nvPicPr>
        <p:blipFill>
          <a:blip r:embed="rId3"/>
          <a:stretch/>
        </p:blipFill>
        <p:spPr>
          <a:xfrm>
            <a:off x="6565320" y="3456000"/>
            <a:ext cx="5313600" cy="195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7" name="CustomShape 2"/>
          <p:cNvSpPr/>
          <p:nvPr/>
        </p:nvSpPr>
        <p:spPr>
          <a:xfrm>
            <a:off x="3312000" y="6061320"/>
            <a:ext cx="61797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https://www.w3schools.com/bootstrap/bootstrap_modal.asp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Tablas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98360" y="1566720"/>
            <a:ext cx="11561760" cy="48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Calibri"/>
              </a:rPr>
              <a:t>Tenemos distintas clases para dar estilo a las tablas, estas son algunas de ellas:</a:t>
            </a:r>
            <a:endParaRPr lang="es-AR" sz="2800" b="0" strike="noStrike" spc="-1">
              <a:latin typeface="Arial"/>
            </a:endParaRPr>
          </a:p>
          <a:p>
            <a:pPr marL="457200" indent="-40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Calibri"/>
              </a:rPr>
              <a:t>.table </a:t>
            </a: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Calibri"/>
              </a:rPr>
              <a:t>(por defecto)</a:t>
            </a:r>
            <a:endParaRPr lang="es-AR" sz="2800" b="0" strike="noStrike" spc="-1">
              <a:latin typeface="Arial"/>
            </a:endParaRPr>
          </a:p>
          <a:p>
            <a:pPr marL="457200" indent="-40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Calibri"/>
              </a:rPr>
              <a:t>.table-hover </a:t>
            </a:r>
            <a:endParaRPr lang="es-AR" sz="2800" b="0" strike="noStrike" spc="-1">
              <a:latin typeface="Arial"/>
            </a:endParaRPr>
          </a:p>
          <a:p>
            <a:pPr marL="457200" indent="-40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Calibri"/>
              </a:rPr>
              <a:t>.table-striped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90" name="Imagen 1"/>
          <p:cNvPicPr/>
          <p:nvPr/>
        </p:nvPicPr>
        <p:blipFill>
          <a:blip r:embed="rId2"/>
          <a:stretch/>
        </p:blipFill>
        <p:spPr>
          <a:xfrm>
            <a:off x="430200" y="4431960"/>
            <a:ext cx="3548160" cy="122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1" name="Imagen 7"/>
          <p:cNvPicPr/>
          <p:nvPr/>
        </p:nvPicPr>
        <p:blipFill>
          <a:blip r:embed="rId3"/>
          <a:stretch/>
        </p:blipFill>
        <p:spPr>
          <a:xfrm>
            <a:off x="5275440" y="2642760"/>
            <a:ext cx="3868920" cy="202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" name="Imagen 9"/>
          <p:cNvPicPr/>
          <p:nvPr/>
        </p:nvPicPr>
        <p:blipFill>
          <a:blip r:embed="rId4"/>
          <a:stretch/>
        </p:blipFill>
        <p:spPr>
          <a:xfrm>
            <a:off x="9570240" y="2257560"/>
            <a:ext cx="2100960" cy="434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3" name="CustomShape 3"/>
          <p:cNvSpPr/>
          <p:nvPr/>
        </p:nvSpPr>
        <p:spPr>
          <a:xfrm>
            <a:off x="1152000" y="6120000"/>
            <a:ext cx="61675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https://www.w3schools.com/bootstrap/bootstrap_tables.asp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Barras de progreso</a:t>
            </a:r>
            <a:endParaRPr lang="es-AR" sz="4000" b="0" strike="noStrike" spc="-1">
              <a:latin typeface="Arial"/>
            </a:endParaRPr>
          </a:p>
        </p:txBody>
      </p:sp>
      <p:pic>
        <p:nvPicPr>
          <p:cNvPr id="95" name="Imagen 1"/>
          <p:cNvPicPr/>
          <p:nvPr/>
        </p:nvPicPr>
        <p:blipFill>
          <a:blip r:embed="rId2"/>
          <a:stretch/>
        </p:blipFill>
        <p:spPr>
          <a:xfrm>
            <a:off x="233640" y="1414080"/>
            <a:ext cx="11723400" cy="3925080"/>
          </a:xfrm>
          <a:prstGeom prst="rect">
            <a:avLst/>
          </a:prstGeom>
          <a:ln>
            <a:noFill/>
          </a:ln>
        </p:spPr>
      </p:pic>
      <p:pic>
        <p:nvPicPr>
          <p:cNvPr id="96" name="Imagen 7"/>
          <p:cNvPicPr/>
          <p:nvPr/>
        </p:nvPicPr>
        <p:blipFill>
          <a:blip r:embed="rId3"/>
          <a:srcRect t="2664" b="5484"/>
          <a:stretch/>
        </p:blipFill>
        <p:spPr>
          <a:xfrm>
            <a:off x="4741560" y="4876200"/>
            <a:ext cx="7109280" cy="149580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7" name="CustomShape 2"/>
          <p:cNvSpPr/>
          <p:nvPr/>
        </p:nvSpPr>
        <p:spPr>
          <a:xfrm>
            <a:off x="525240" y="6408000"/>
            <a:ext cx="68896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https://www.w3schools.com/bootstrap/bootstrap_progressbars.asp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Ejemplos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1520" y="2844360"/>
            <a:ext cx="1099800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s-AR" sz="2800" b="1" u="sng" strike="noStrike" spc="-1">
                <a:solidFill>
                  <a:srgbClr val="0563C1"/>
                </a:solidFill>
                <a:uFillTx/>
                <a:latin typeface="Calibri"/>
                <a:ea typeface="Arial"/>
                <a:hlinkClick r:id="rId2"/>
              </a:rPr>
              <a:t> https://getbootstrap.com/docs/4.0/examples/</a:t>
            </a:r>
            <a:endParaRPr lang="es-AR" sz="2800" b="0" strike="noStrike" spc="-1">
              <a:latin typeface="Arial"/>
            </a:endParaRPr>
          </a:p>
          <a:p>
            <a:pPr marL="285840" indent="-2844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s-AR" sz="2800" b="1" u="sng" strike="noStrike" spc="-1">
                <a:solidFill>
                  <a:srgbClr val="0563C1"/>
                </a:solidFill>
                <a:uFillTx/>
                <a:latin typeface="Calibri"/>
                <a:ea typeface="Arial"/>
                <a:hlinkClick r:id="rId3"/>
              </a:rPr>
              <a:t> https://www.w3schools.com/bootstrap/bootstrap_templates.asp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Navbar 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25360" y="1458360"/>
            <a:ext cx="11766600" cy="575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3000" b="0" strike="noStrike" spc="-1">
                <a:solidFill>
                  <a:srgbClr val="000000"/>
                </a:solidFill>
                <a:latin typeface="Arial"/>
                <a:ea typeface="Arial"/>
              </a:rPr>
              <a:t>Ya viene preparado con el típico icono de ​hamburger​ (tres líneas horizontales) que aparece en la versión móvil sin que tengas que hacer nada.</a:t>
            </a: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i="1" strike="noStrike" spc="-1">
                <a:solidFill>
                  <a:srgbClr val="262626"/>
                </a:solidFill>
                <a:latin typeface="Arial"/>
                <a:ea typeface="Arial"/>
              </a:rPr>
              <a:t>W3 school : </a:t>
            </a:r>
            <a:r>
              <a:rPr lang="es-AR" sz="1800" b="0" i="1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https://www.w3schools.com/bootstrap/bootstrap_navbar.asp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i="1" strike="noStrike" spc="-1">
                <a:solidFill>
                  <a:srgbClr val="262626"/>
                </a:solidFill>
                <a:latin typeface="Arial"/>
                <a:ea typeface="Arial"/>
              </a:rPr>
              <a:t>Ejemplo</a:t>
            </a:r>
            <a:r>
              <a:rPr lang="es-AR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s-AR" sz="18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https://repl.it/@LeandroGrammati/Bootstrap-navbar#index.html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43" name="Imagen 4"/>
          <p:cNvPicPr/>
          <p:nvPr/>
        </p:nvPicPr>
        <p:blipFill>
          <a:blip r:embed="rId4"/>
          <a:stretch/>
        </p:blipFill>
        <p:spPr>
          <a:xfrm>
            <a:off x="349200" y="3025440"/>
            <a:ext cx="10333080" cy="57024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Imagen 2"/>
          <p:cNvPicPr/>
          <p:nvPr/>
        </p:nvPicPr>
        <p:blipFill>
          <a:blip r:embed="rId5"/>
          <a:stretch/>
        </p:blipFill>
        <p:spPr>
          <a:xfrm>
            <a:off x="7123680" y="3679200"/>
            <a:ext cx="4703760" cy="2989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Jumbotron 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25360" y="1458360"/>
            <a:ext cx="1176660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3200" b="0" strike="noStrike" spc="-1">
                <a:solidFill>
                  <a:srgbClr val="000000"/>
                </a:solidFill>
                <a:latin typeface="Arial"/>
                <a:ea typeface="Arial"/>
              </a:rPr>
              <a:t>Es un header con información, útil para destacar contenido importante en la página. </a:t>
            </a:r>
            <a:endParaRPr lang="es-AR" sz="3200" b="0" strike="noStrike" spc="-1">
              <a:latin typeface="Arial"/>
            </a:endParaRPr>
          </a:p>
        </p:txBody>
      </p:sp>
      <p:pic>
        <p:nvPicPr>
          <p:cNvPr id="47" name="Imagen 6"/>
          <p:cNvPicPr/>
          <p:nvPr/>
        </p:nvPicPr>
        <p:blipFill>
          <a:blip r:embed="rId2"/>
          <a:stretch/>
        </p:blipFill>
        <p:spPr>
          <a:xfrm>
            <a:off x="425160" y="2731680"/>
            <a:ext cx="9561600" cy="3179880"/>
          </a:xfrm>
          <a:prstGeom prst="rect">
            <a:avLst/>
          </a:prstGeom>
          <a:ln>
            <a:noFill/>
          </a:ln>
        </p:spPr>
      </p:pic>
      <p:pic>
        <p:nvPicPr>
          <p:cNvPr id="48" name="Imagen 7"/>
          <p:cNvPicPr/>
          <p:nvPr/>
        </p:nvPicPr>
        <p:blipFill>
          <a:blip r:embed="rId3"/>
          <a:stretch/>
        </p:blipFill>
        <p:spPr>
          <a:xfrm>
            <a:off x="6947280" y="4045320"/>
            <a:ext cx="4818240" cy="238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CustomShape 3"/>
          <p:cNvSpPr/>
          <p:nvPr/>
        </p:nvSpPr>
        <p:spPr>
          <a:xfrm>
            <a:off x="246960" y="6205320"/>
            <a:ext cx="66992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https://www.w3schools.com/bootstrap4/bootstrap_jumbotron.asp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Carousel 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25360" y="1458360"/>
            <a:ext cx="1176660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3200" b="0" strike="noStrike" spc="-1">
                <a:solidFill>
                  <a:srgbClr val="000000"/>
                </a:solidFill>
                <a:latin typeface="Arial"/>
                <a:ea typeface="Arial"/>
              </a:rPr>
              <a:t>Es un componente que utiliza un sistema de slide para recorrer varios elementos.</a:t>
            </a:r>
            <a:endParaRPr lang="es-AR" sz="3200" b="0" strike="noStrike" spc="-1">
              <a:latin typeface="Arial"/>
            </a:endParaRPr>
          </a:p>
        </p:txBody>
      </p:sp>
      <p:pic>
        <p:nvPicPr>
          <p:cNvPr id="52" name="Imagen 2"/>
          <p:cNvPicPr/>
          <p:nvPr/>
        </p:nvPicPr>
        <p:blipFill>
          <a:blip r:embed="rId2"/>
          <a:srcRect l="2188" t="5887" r="1598" b="4906"/>
          <a:stretch/>
        </p:blipFill>
        <p:spPr>
          <a:xfrm>
            <a:off x="325800" y="2581920"/>
            <a:ext cx="4407840" cy="216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Imagen 5"/>
          <p:cNvPicPr/>
          <p:nvPr/>
        </p:nvPicPr>
        <p:blipFill>
          <a:blip r:embed="rId3"/>
          <a:stretch/>
        </p:blipFill>
        <p:spPr>
          <a:xfrm>
            <a:off x="5132520" y="2581920"/>
            <a:ext cx="526572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Imagen 4"/>
          <p:cNvPicPr/>
          <p:nvPr/>
        </p:nvPicPr>
        <p:blipFill>
          <a:blip r:embed="rId4"/>
          <a:srcRect l="943" t="3791" r="3457" b="4290"/>
          <a:stretch/>
        </p:blipFill>
        <p:spPr>
          <a:xfrm>
            <a:off x="1640880" y="4248000"/>
            <a:ext cx="4808520" cy="2608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CustomShape 3"/>
          <p:cNvSpPr/>
          <p:nvPr/>
        </p:nvSpPr>
        <p:spPr>
          <a:xfrm>
            <a:off x="4968000" y="5976000"/>
            <a:ext cx="65469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https://www.w3schools.com/bootstrap4/bootstrap_carousel.asp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Dropdowns 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25360" y="1458360"/>
            <a:ext cx="117666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Arial"/>
              </a:rPr>
              <a:t>Los dropdowns sirven para que el usuario pueda escoger una opción en un conjunto de posibilidades: </a:t>
            </a:r>
            <a:r>
              <a:rPr lang="es-AR" sz="2000" b="0" strike="noStrike" spc="-1">
                <a:solidFill>
                  <a:srgbClr val="31078C"/>
                </a:solidFill>
                <a:latin typeface="Arial"/>
                <a:ea typeface="Arial"/>
              </a:rPr>
              <a:t> 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58" name="Imagen 2"/>
          <p:cNvPicPr/>
          <p:nvPr/>
        </p:nvPicPr>
        <p:blipFill>
          <a:blip r:embed="rId2"/>
          <a:stretch/>
        </p:blipFill>
        <p:spPr>
          <a:xfrm>
            <a:off x="225360" y="2632320"/>
            <a:ext cx="9809280" cy="337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Imagen 6"/>
          <p:cNvPicPr/>
          <p:nvPr/>
        </p:nvPicPr>
        <p:blipFill>
          <a:blip r:embed="rId3"/>
          <a:stretch/>
        </p:blipFill>
        <p:spPr>
          <a:xfrm>
            <a:off x="8699400" y="3885120"/>
            <a:ext cx="2132280" cy="151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ustomShape 3"/>
          <p:cNvSpPr/>
          <p:nvPr/>
        </p:nvSpPr>
        <p:spPr>
          <a:xfrm>
            <a:off x="1152000" y="6264000"/>
            <a:ext cx="66733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https://www.w3schools.com/bootstrap/bootstrap_dropdowns.asp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Breadcrumbs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29040" y="1368000"/>
            <a:ext cx="11766600" cy="52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Arial"/>
              </a:rPr>
              <a:t>Los ​breadcrumbs​, sirven para mostrar la situación del usuario dentro de una página, indica al usuario dónde está y de dónde viene: 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31078C"/>
                </a:solidFill>
                <a:latin typeface="Arial"/>
                <a:ea typeface="Arial"/>
              </a:rPr>
              <a:t>&lt;nav aria-label="breadcrumb"&gt;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s-AR" sz="2000" b="1" strike="noStrike" spc="-1">
                <a:solidFill>
                  <a:srgbClr val="6600FF"/>
                </a:solidFill>
                <a:latin typeface="Arial"/>
                <a:ea typeface="Arial"/>
              </a:rPr>
              <a:t>&lt;ol class="breadcrumb"&gt; 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&lt;li class="breadcrumb-item"&gt;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    </a:t>
            </a:r>
            <a:r>
              <a:rPr lang="es-AR" sz="2000" b="1" strike="noStrike" spc="-1">
                <a:solidFill>
                  <a:srgbClr val="CC00FF"/>
                </a:solidFill>
                <a:latin typeface="Arial"/>
                <a:ea typeface="Arial"/>
              </a:rPr>
              <a:t>&lt;a href="#"&gt;Home&lt;/a&gt;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 &lt;/li&gt;     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 &lt;li class="breadcrumb-item"&gt;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CC00FF"/>
                </a:solidFill>
                <a:latin typeface="Arial"/>
                <a:ea typeface="Arial"/>
              </a:rPr>
              <a:t>           &lt;a href="#"&gt;Sección&lt;/a&gt;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  &lt;/li&gt;     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 &lt;li class="breadcrumb-item active" aria-current="page"&gt;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i="1" strike="noStrike" spc="-1">
                <a:solidFill>
                  <a:srgbClr val="262626"/>
                </a:solidFill>
                <a:latin typeface="Arial"/>
                <a:ea typeface="Arial"/>
              </a:rPr>
              <a:t>           Sección actual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       &lt;/li&gt;   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s-AR" sz="2000" b="1" strike="noStrike" spc="-1">
                <a:solidFill>
                  <a:srgbClr val="6600FF"/>
                </a:solidFill>
                <a:latin typeface="Arial"/>
                <a:ea typeface="Arial"/>
              </a:rPr>
              <a:t>&lt;/ol&gt; 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31078C"/>
                </a:solidFill>
                <a:latin typeface="Arial"/>
                <a:ea typeface="Arial"/>
              </a:rPr>
              <a:t>&lt;/nav&gt;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63" name="Imagen 2"/>
          <p:cNvPicPr/>
          <p:nvPr/>
        </p:nvPicPr>
        <p:blipFill>
          <a:blip r:embed="rId2"/>
          <a:stretch/>
        </p:blipFill>
        <p:spPr>
          <a:xfrm>
            <a:off x="4800240" y="2738160"/>
            <a:ext cx="6989760" cy="57024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3740400" y="5917320"/>
            <a:ext cx="74185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https://www.w3schools.com/css/tryit.asp?filename=trycss_breadcrumbs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Collapse</a:t>
            </a:r>
            <a:endParaRPr lang="es-AR" sz="40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25360" y="1458360"/>
            <a:ext cx="11766600" cy="16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Arial"/>
              </a:rPr>
              <a:t>Este elemento sirve para poder añadir un botón cuya funcionalidad sea poder ocultar y mostrar cierto contenido, es decir, crear elementos colapsables. 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31078C"/>
                </a:solidFill>
                <a:latin typeface="Arial"/>
                <a:ea typeface="Arial"/>
              </a:rPr>
              <a:t> 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67" name="Imagen 4"/>
          <p:cNvPicPr/>
          <p:nvPr/>
        </p:nvPicPr>
        <p:blipFill>
          <a:blip r:embed="rId2"/>
          <a:stretch/>
        </p:blipFill>
        <p:spPr>
          <a:xfrm>
            <a:off x="369000" y="3137760"/>
            <a:ext cx="8371080" cy="2008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" name="Imagen 5"/>
          <p:cNvPicPr/>
          <p:nvPr/>
        </p:nvPicPr>
        <p:blipFill>
          <a:blip r:embed="rId3"/>
          <a:stretch/>
        </p:blipFill>
        <p:spPr>
          <a:xfrm>
            <a:off x="5394960" y="4737600"/>
            <a:ext cx="4732560" cy="132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9" name="CustomShape 3"/>
          <p:cNvSpPr/>
          <p:nvPr/>
        </p:nvSpPr>
        <p:spPr>
          <a:xfrm>
            <a:off x="660240" y="6264000"/>
            <a:ext cx="63946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https://www.w3schools.com/bootstrap/bootstrap_collapse.asp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Botones</a:t>
            </a:r>
            <a:endParaRPr lang="es-AR" sz="4000" b="0" strike="noStrike" spc="-1">
              <a:latin typeface="Arial"/>
            </a:endParaRPr>
          </a:p>
        </p:txBody>
      </p:sp>
      <p:pic>
        <p:nvPicPr>
          <p:cNvPr id="71" name="Imagen 2"/>
          <p:cNvPicPr/>
          <p:nvPr/>
        </p:nvPicPr>
        <p:blipFill>
          <a:blip r:embed="rId2"/>
          <a:stretch/>
        </p:blipFill>
        <p:spPr>
          <a:xfrm>
            <a:off x="1485720" y="1655640"/>
            <a:ext cx="9451440" cy="335988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Imagen 5"/>
          <p:cNvPicPr/>
          <p:nvPr/>
        </p:nvPicPr>
        <p:blipFill>
          <a:blip r:embed="rId3"/>
          <a:stretch/>
        </p:blipFill>
        <p:spPr>
          <a:xfrm>
            <a:off x="875520" y="5701680"/>
            <a:ext cx="9855360" cy="90972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421920"/>
            <a:ext cx="1219068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Formularios</a:t>
            </a:r>
            <a:endParaRPr lang="es-AR" sz="4000" b="0" strike="noStrike" spc="-1">
              <a:latin typeface="Arial"/>
            </a:endParaRPr>
          </a:p>
        </p:txBody>
      </p:sp>
      <p:pic>
        <p:nvPicPr>
          <p:cNvPr id="74" name="Imagen 2"/>
          <p:cNvPicPr/>
          <p:nvPr/>
        </p:nvPicPr>
        <p:blipFill>
          <a:blip r:embed="rId2"/>
          <a:stretch/>
        </p:blipFill>
        <p:spPr>
          <a:xfrm>
            <a:off x="192240" y="1609920"/>
            <a:ext cx="8030880" cy="4935240"/>
          </a:xfrm>
          <a:prstGeom prst="rect">
            <a:avLst/>
          </a:prstGeom>
          <a:ln>
            <a:noFill/>
          </a:ln>
        </p:spPr>
      </p:pic>
      <p:pic>
        <p:nvPicPr>
          <p:cNvPr id="75" name="Imagen 5"/>
          <p:cNvPicPr/>
          <p:nvPr/>
        </p:nvPicPr>
        <p:blipFill>
          <a:blip r:embed="rId3"/>
          <a:stretch/>
        </p:blipFill>
        <p:spPr>
          <a:xfrm>
            <a:off x="6535440" y="4191840"/>
            <a:ext cx="4606560" cy="224280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6" name="CustomShape 2"/>
          <p:cNvSpPr/>
          <p:nvPr/>
        </p:nvSpPr>
        <p:spPr>
          <a:xfrm>
            <a:off x="996120" y="6421320"/>
            <a:ext cx="61308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https://www.w3schools.com/bootstrap/bootstrap_forms.asp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434</Words>
  <Application>Microsoft Office PowerPoint</Application>
  <PresentationFormat>Personalizado</PresentationFormat>
  <Paragraphs>64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Marcelo Limideiro</cp:lastModifiedBy>
  <cp:revision>170</cp:revision>
  <dcterms:created xsi:type="dcterms:W3CDTF">2020-08-07T01:51:21Z</dcterms:created>
  <dcterms:modified xsi:type="dcterms:W3CDTF">2021-05-11T02:40:32Z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