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0" r:id="rId4"/>
    <p:sldId id="267" r:id="rId5"/>
    <p:sldId id="259" r:id="rId6"/>
    <p:sldId id="257" r:id="rId7"/>
    <p:sldId id="262" r:id="rId8"/>
    <p:sldId id="261" r:id="rId9"/>
    <p:sldId id="269" r:id="rId10"/>
    <p:sldId id="268" r:id="rId11"/>
    <p:sldId id="263" r:id="rId12"/>
    <p:sldId id="258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1998" y="-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7962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0421709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0421709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selected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40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b04536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0b0453662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90b0453662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0421709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0421709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checked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10421709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10421709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checked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8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034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29701d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329701d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b04536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b045366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90b045366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62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2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4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ledabog/edit?html,outpu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4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Parte 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 descr="logo de HTML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9079" y="3540981"/>
            <a:ext cx="2093841" cy="1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0" y="1196933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Elementos de Formularios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49809" y="3150032"/>
            <a:ext cx="11145600" cy="2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FFFF00"/>
                </a:highlight>
              </a:rPr>
              <a:t>textarea</a:t>
            </a:r>
            <a:r>
              <a:rPr lang="es-419" sz="2400" b="1" dirty="0">
                <a:highlight>
                  <a:srgbClr val="FFFF00"/>
                </a:highlight>
              </a:rPr>
              <a:t>	</a:t>
            </a:r>
            <a:r>
              <a:rPr lang="es-419" sz="2400" dirty="0"/>
              <a:t>	Define un entrada de texto más amplia.</a:t>
            </a:r>
            <a:endParaRPr sz="2400" dirty="0"/>
          </a:p>
          <a:p>
            <a:pPr marL="609585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FFFF00"/>
                </a:highlight>
              </a:rPr>
              <a:t>label</a:t>
            </a:r>
            <a:r>
              <a:rPr lang="es-419" sz="2400" dirty="0"/>
              <a:t>		</a:t>
            </a:r>
            <a:r>
              <a:rPr lang="es-419" sz="2400" dirty="0">
                <a:solidFill>
                  <a:schemeClr val="dk1"/>
                </a:solidFill>
              </a:rPr>
              <a:t>Define un nombre o referencia para un input.</a:t>
            </a:r>
            <a:endParaRPr sz="2400" dirty="0"/>
          </a:p>
          <a:p>
            <a:pPr marL="1219170" lvl="1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00FF00"/>
                </a:highlight>
              </a:rPr>
              <a:t>for</a:t>
            </a:r>
            <a:r>
              <a:rPr lang="es-419" sz="2400" b="1" dirty="0"/>
              <a:t>	</a:t>
            </a:r>
            <a:r>
              <a:rPr lang="es-419" sz="2400" dirty="0"/>
              <a:t>	</a:t>
            </a:r>
            <a:r>
              <a:rPr lang="es-419" sz="2400" dirty="0" err="1"/>
              <a:t>Attr</a:t>
            </a:r>
            <a:r>
              <a:rPr lang="es-419" sz="2400" dirty="0"/>
              <a:t> que especifica a qué input se vincula.</a:t>
            </a:r>
            <a:endParaRPr sz="2400" dirty="0"/>
          </a:p>
          <a:p>
            <a:pPr marL="609585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FFFF00"/>
                </a:highlight>
              </a:rPr>
              <a:t>fieldset</a:t>
            </a:r>
            <a:r>
              <a:rPr lang="es-419" sz="2400" dirty="0"/>
              <a:t>		Define una sección en un formulario.</a:t>
            </a:r>
            <a:endParaRPr sz="2400" dirty="0"/>
          </a:p>
          <a:p>
            <a:pPr marL="1219170" lvl="1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00FF00"/>
                </a:highlight>
              </a:rPr>
              <a:t>legend</a:t>
            </a:r>
            <a:r>
              <a:rPr lang="es-419" sz="2400" dirty="0"/>
              <a:t>	Define un título para una </a:t>
            </a:r>
            <a:r>
              <a:rPr lang="es-419" sz="2400" dirty="0" err="1"/>
              <a:t>fieldset</a:t>
            </a:r>
            <a:r>
              <a:rPr lang="es-419" sz="2400" dirty="0"/>
              <a:t>.</a:t>
            </a:r>
            <a:endParaRPr sz="2400" dirty="0"/>
          </a:p>
          <a:p>
            <a:pPr marL="609585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FFFF00"/>
                </a:highlight>
              </a:rPr>
              <a:t>select</a:t>
            </a:r>
            <a:r>
              <a:rPr lang="es-419" sz="2400" dirty="0"/>
              <a:t>		Similar al input radio.</a:t>
            </a:r>
            <a:endParaRPr sz="2400" dirty="0"/>
          </a:p>
          <a:p>
            <a:pPr marL="1219170" lvl="1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00FF00"/>
                </a:highlight>
              </a:rPr>
              <a:t>option</a:t>
            </a:r>
            <a:r>
              <a:rPr lang="es-419" sz="2400" dirty="0"/>
              <a:t>	Define las opciones para el </a:t>
            </a:r>
            <a:r>
              <a:rPr lang="es-419" sz="2400" dirty="0" err="1"/>
              <a:t>select</a:t>
            </a:r>
            <a:r>
              <a:rPr lang="es-419" sz="2400" dirty="0"/>
              <a:t>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En muchos de los elementos podemos añadir (opcionalmente) otros atributos como: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a un elemento para que el navegador se encargue de validar que este campo está relleno.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si queremos que aparezca un texto de ayuda para rellenar el campo.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para introducir un valor por defecto en el campo.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si queremos que sea de sólo lectura.</a:t>
            </a:r>
          </a:p>
          <a:p>
            <a:pPr>
              <a:buFont typeface="Wingdings" panose="05000000000000000000" pitchFamily="2" charset="2"/>
              <a:buChar char="ü"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171164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0b0453662_0_13"/>
          <p:cNvSpPr txBox="1">
            <a:spLocks noGrp="1"/>
          </p:cNvSpPr>
          <p:nvPr>
            <p:ph type="body" idx="1"/>
          </p:nvPr>
        </p:nvSpPr>
        <p:spPr>
          <a:xfrm>
            <a:off x="140677" y="1463039"/>
            <a:ext cx="12530294" cy="53949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Atributo</a:t>
            </a:r>
            <a:r>
              <a:rPr lang="es-AR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b="1" dirty="0" err="1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2400" b="1" dirty="0">
                <a:solidFill>
                  <a:srgbClr val="FF0000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de la etiqueta &lt;input&gt;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text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password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radio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checkbox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number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email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date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url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file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“&gt;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=“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button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=“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range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endParaRPr lang="es-AR" sz="1800" dirty="0">
              <a:solidFill>
                <a:schemeClr val="tx1"/>
              </a:solidFill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6" name="Google Shape;96;g90b0453662_0_0">
            <a:extLst>
              <a:ext uri="{FF2B5EF4-FFF2-40B4-BE49-F238E27FC236}">
                <a16:creationId xmlns:a16="http://schemas.microsoft.com/office/drawing/2014/main" xmlns="" id="{CB97656D-173A-41EC-A1E1-7F4EF50D9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0" y="849089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s-419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14200" y="2481000"/>
            <a:ext cx="11744000" cy="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>
              <a:buSzPts val="1400"/>
            </a:pPr>
            <a:r>
              <a:rPr lang="es-419" sz="2400" dirty="0"/>
              <a:t>Nos permite hacer una selección múltiple de opciones</a:t>
            </a:r>
            <a:endParaRPr sz="2400"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" y="3432662"/>
            <a:ext cx="3018535" cy="280737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0368267" y="3781100"/>
            <a:ext cx="54000" cy="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867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386" y="3737801"/>
            <a:ext cx="8510935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0" y="797920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Input radio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16667" y="2459333"/>
            <a:ext cx="118632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>
              <a:buSzPts val="1400"/>
            </a:pPr>
            <a:r>
              <a:rPr lang="es-419" sz="2400" dirty="0"/>
              <a:t>Nos permite hacer una selección única de opciones</a:t>
            </a:r>
            <a:endParaRPr sz="2400" dirty="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90" y="3522965"/>
            <a:ext cx="2145552" cy="2408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731" y="3683468"/>
            <a:ext cx="86614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53219" y="1298889"/>
            <a:ext cx="11114649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s-A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usan para recolectar datos.</a:t>
            </a:r>
          </a:p>
          <a:p>
            <a:pPr marL="0" indent="0">
              <a:buNone/>
            </a:pP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enviar los datos recolectados a un servidor.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crear un formulario, primero hay que indicar una etiqueta contenedora</a:t>
            </a:r>
            <a:r>
              <a:rPr lang="es-AR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32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3200" b="1" u="none" strike="noStrike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AR" sz="3200" b="1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va a incluir toda la información que se quiere recolectar en ese formulario. </a:t>
            </a:r>
            <a:endParaRPr sz="3200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28037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39151" y="1766400"/>
            <a:ext cx="11114649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Sus elementos y atributos: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AR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será el elemento padre que anide todos los elementos HTML que representarán los campos de nuestro formulario, incluido el botón de enviar.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sz="28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AR" sz="28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indica la URL a la que se enviará la petición HTTP con toda la información del formulario.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sz="28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AR" sz="28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indica si la petición HTTP será GET o POST.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43073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0" y="1196933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Estructura de un formulario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608" y="2771293"/>
            <a:ext cx="8435867" cy="36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b0453662_0_20"/>
          <p:cNvSpPr txBox="1">
            <a:spLocks noGrp="1"/>
          </p:cNvSpPr>
          <p:nvPr>
            <p:ph type="body" idx="1"/>
          </p:nvPr>
        </p:nvSpPr>
        <p:spPr>
          <a:xfrm>
            <a:off x="565699" y="5757150"/>
            <a:ext cx="10515600" cy="46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 u="sng" dirty="0">
                <a:solidFill>
                  <a:schemeClr val="hlink"/>
                </a:solidFill>
                <a:hlinkClick r:id="rId3"/>
              </a:rPr>
              <a:t>https://jsbin.com/ledabog/edit?html,output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2" name="Google Shape;112;g90b0453662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600" y="1442950"/>
            <a:ext cx="9751699" cy="43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g90b0453662_0_0">
            <a:extLst>
              <a:ext uri="{FF2B5EF4-FFF2-40B4-BE49-F238E27FC236}">
                <a16:creationId xmlns:a16="http://schemas.microsoft.com/office/drawing/2014/main" xmlns="" id="{3A2C498B-F3BD-427F-AEF6-D63F52C007A5}"/>
              </a:ext>
            </a:extLst>
          </p:cNvPr>
          <p:cNvSpPr txBox="1">
            <a:spLocks/>
          </p:cNvSpPr>
          <p:nvPr/>
        </p:nvSpPr>
        <p:spPr>
          <a:xfrm>
            <a:off x="0" y="740400"/>
            <a:ext cx="121920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Sus elementos y propiedades: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&lt;input&gt;: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permite introducir diferentes tipos de campo de formulario en base al valor del atributo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. En función del valor indicado en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dispondremos de unos atributos u otros: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AR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este valor puede tener muchos valores: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email,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color, date, file,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etc. en función del tipo de campo que queramos, los nombres son bastante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auto-explicativos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este atributo es obligatorio si en el elemento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tiene un atributo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en tal caso deberá contener un identificador único en la página.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AR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representa el nombre asignado al campo cuando se envíe la petición HTTP.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AR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representa el valor que se asignará al campo cuando se envíe la petición HTTP.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" indent="0"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Sus elementos y propiedades:</a:t>
            </a:r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se usa para especificar la etiqueta (o nombre) del campo del formulario.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2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sz="22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tiene que tener el mismo valor que el atributo id del campo (input,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) al que hace referencia la etiqueta.</a:t>
            </a:r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representa un campo que nos permite introducir textos con saltos de línea incluidos, normalmente se usa cuando hay que introducir: descripciones, biografías,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2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igual que el elemento input y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2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AR" sz="22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igual que el campo input y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representa un botón y el texto del botón está representado por su contenido.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2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AR" sz="22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define el comportamiento del botón cuando está activado y puede contener tres valores: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55598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Sus elementos y propiedades: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&lt;</a:t>
            </a:r>
            <a:r>
              <a:rPr lang="es-AR" sz="2400" b="1" dirty="0" err="1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select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&gt;: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nos permite crear una lista desplegable de opciones, cada opción estará contenida como hija dentro de un elemento 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&lt;</a:t>
            </a:r>
            <a:r>
              <a:rPr lang="es-AR" sz="2400" b="1" dirty="0" err="1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option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&gt;</a:t>
            </a:r>
            <a:r>
              <a:rPr lang="es-AR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donde vamos a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encapsular cada opción de la lista.</a:t>
            </a:r>
            <a:endParaRPr lang="es-AR" sz="24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id: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elemento input.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 err="1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name</a:t>
            </a: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campo input.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 err="1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value</a:t>
            </a: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</a:t>
            </a:r>
            <a:r>
              <a:rPr lang="es-AR" sz="2400" b="1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atributo </a:t>
            </a:r>
            <a:r>
              <a:rPr lang="es-AR" sz="2400" dirty="0" err="1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value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del campo input.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6917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Sus elementos y propiedades: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&lt;</a:t>
            </a:r>
            <a:r>
              <a:rPr lang="es-AR" sz="2400" b="1" dirty="0" err="1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fieldset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&gt;: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permite organizar en grupos los campos de un formulario. Tiene un elemento 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&lt;</a:t>
            </a:r>
            <a:r>
              <a:rPr lang="es-AR" sz="2400" b="1" dirty="0" err="1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legend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&gt;</a:t>
            </a:r>
            <a:r>
              <a:rPr lang="es-AR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que puede contener a otros elementos o se puede utilizar en forma de título.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id: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elemento input.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 err="1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name</a:t>
            </a: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campo input.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 err="1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value</a:t>
            </a: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</a:t>
            </a:r>
            <a:r>
              <a:rPr lang="es-AR" sz="2400" b="1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atributo </a:t>
            </a:r>
            <a:r>
              <a:rPr lang="es-AR" sz="2400" dirty="0" err="1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value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del campo input.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660265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700</Words>
  <Application>Microsoft Office PowerPoint</Application>
  <PresentationFormat>Personalizado</PresentationFormat>
  <Paragraphs>93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Clase 4</vt:lpstr>
      <vt:lpstr>Formularios</vt:lpstr>
      <vt:lpstr>Formularios</vt:lpstr>
      <vt:lpstr>Estructura de un formulario</vt:lpstr>
      <vt:lpstr>Presentación de PowerPoint</vt:lpstr>
      <vt:lpstr>Formularios</vt:lpstr>
      <vt:lpstr>Formularios</vt:lpstr>
      <vt:lpstr>Formularios</vt:lpstr>
      <vt:lpstr>Formularios</vt:lpstr>
      <vt:lpstr>Elementos de Formularios</vt:lpstr>
      <vt:lpstr>Formularios</vt:lpstr>
      <vt:lpstr>Formularios</vt:lpstr>
      <vt:lpstr>Input checkbox</vt:lpstr>
      <vt:lpstr>Input radio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Usuario de Windows</cp:lastModifiedBy>
  <cp:revision>19</cp:revision>
  <dcterms:created xsi:type="dcterms:W3CDTF">2020-08-07T01:51:21Z</dcterms:created>
  <dcterms:modified xsi:type="dcterms:W3CDTF">2021-04-14T23:57:30Z</dcterms:modified>
</cp:coreProperties>
</file>