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7" d="100"/>
          <a:sy n="117" d="100"/>
        </p:scale>
        <p:origin x="-318"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s-AR" sz="4400" b="0" strike="noStrike" spc="-1">
                <a:latin typeface="Arial"/>
              </a:rPr>
              <a:t>Pulse para desplazar la página</a:t>
            </a:r>
          </a:p>
        </p:txBody>
      </p:sp>
      <p:sp>
        <p:nvSpPr>
          <p:cNvPr id="77" name="PlaceHolder 2"/>
          <p:cNvSpPr>
            <a:spLocks noGrp="1"/>
          </p:cNvSpPr>
          <p:nvPr>
            <p:ph type="body"/>
          </p:nvPr>
        </p:nvSpPr>
        <p:spPr>
          <a:xfrm>
            <a:off x="756000" y="5078520"/>
            <a:ext cx="6047640" cy="4811040"/>
          </a:xfrm>
          <a:prstGeom prst="rect">
            <a:avLst/>
          </a:prstGeom>
        </p:spPr>
        <p:txBody>
          <a:bodyPr lIns="0" tIns="0" rIns="0" bIns="0"/>
          <a:lstStyle/>
          <a:p>
            <a:r>
              <a:rPr lang="es-AR" sz="2000" b="0" strike="noStrike" spc="-1">
                <a:latin typeface="Arial"/>
              </a:rPr>
              <a:t>Pulse para editar el formato de las notas</a:t>
            </a:r>
          </a:p>
        </p:txBody>
      </p:sp>
      <p:sp>
        <p:nvSpPr>
          <p:cNvPr id="78" name="PlaceHolder 3"/>
          <p:cNvSpPr>
            <a:spLocks noGrp="1"/>
          </p:cNvSpPr>
          <p:nvPr>
            <p:ph type="hdr"/>
          </p:nvPr>
        </p:nvSpPr>
        <p:spPr>
          <a:xfrm>
            <a:off x="0" y="0"/>
            <a:ext cx="3280680" cy="534240"/>
          </a:xfrm>
          <a:prstGeom prst="rect">
            <a:avLst/>
          </a:prstGeom>
        </p:spPr>
        <p:txBody>
          <a:bodyPr lIns="0" tIns="0" rIns="0" bIns="0"/>
          <a:lstStyle/>
          <a:p>
            <a:r>
              <a:rPr lang="es-AR" sz="1400" b="0" strike="noStrike" spc="-1">
                <a:latin typeface="Times New Roman"/>
              </a:rPr>
              <a:t> </a:t>
            </a:r>
          </a:p>
        </p:txBody>
      </p:sp>
      <p:sp>
        <p:nvSpPr>
          <p:cNvPr id="79" name="PlaceHolder 4"/>
          <p:cNvSpPr>
            <a:spLocks noGrp="1"/>
          </p:cNvSpPr>
          <p:nvPr>
            <p:ph type="dt"/>
          </p:nvPr>
        </p:nvSpPr>
        <p:spPr>
          <a:xfrm>
            <a:off x="4278960" y="0"/>
            <a:ext cx="3280680" cy="534240"/>
          </a:xfrm>
          <a:prstGeom prst="rect">
            <a:avLst/>
          </a:prstGeom>
        </p:spPr>
        <p:txBody>
          <a:bodyPr lIns="0" tIns="0" rIns="0" bIns="0"/>
          <a:lstStyle/>
          <a:p>
            <a:pPr algn="r"/>
            <a:r>
              <a:rPr lang="es-AR" sz="1400" b="0" strike="noStrike" spc="-1">
                <a:latin typeface="Times New Roman"/>
              </a:rPr>
              <a:t> </a:t>
            </a:r>
          </a:p>
        </p:txBody>
      </p:sp>
      <p:sp>
        <p:nvSpPr>
          <p:cNvPr id="80" name="PlaceHolder 5"/>
          <p:cNvSpPr>
            <a:spLocks noGrp="1"/>
          </p:cNvSpPr>
          <p:nvPr>
            <p:ph type="ftr"/>
          </p:nvPr>
        </p:nvSpPr>
        <p:spPr>
          <a:xfrm>
            <a:off x="0" y="10157400"/>
            <a:ext cx="3280680" cy="534240"/>
          </a:xfrm>
          <a:prstGeom prst="rect">
            <a:avLst/>
          </a:prstGeom>
        </p:spPr>
        <p:txBody>
          <a:bodyPr lIns="0" tIns="0" rIns="0" bIns="0" anchor="b"/>
          <a:lstStyle/>
          <a:p>
            <a:r>
              <a:rPr lang="es-AR" sz="1400" b="0" strike="noStrike" spc="-1">
                <a:latin typeface="Times New Roman"/>
              </a:rPr>
              <a:t> </a:t>
            </a:r>
          </a:p>
        </p:txBody>
      </p:sp>
      <p:sp>
        <p:nvSpPr>
          <p:cNvPr id="81" name="PlaceHolder 6"/>
          <p:cNvSpPr>
            <a:spLocks noGrp="1"/>
          </p:cNvSpPr>
          <p:nvPr>
            <p:ph type="sldNum"/>
          </p:nvPr>
        </p:nvSpPr>
        <p:spPr>
          <a:xfrm>
            <a:off x="4278960" y="10157400"/>
            <a:ext cx="3280680" cy="534240"/>
          </a:xfrm>
          <a:prstGeom prst="rect">
            <a:avLst/>
          </a:prstGeom>
        </p:spPr>
        <p:txBody>
          <a:bodyPr lIns="0" tIns="0" rIns="0" bIns="0" anchor="b"/>
          <a:lstStyle/>
          <a:p>
            <a:pPr algn="r"/>
            <a:fld id="{F825CA1A-1B19-483B-A496-69A4968E74A9}" type="slidenum">
              <a:rPr lang="es-AR" sz="1400" b="0" strike="noStrike" spc="-1">
                <a:latin typeface="Times New Roman"/>
              </a:rPr>
              <a:t>‹Nº›</a:t>
            </a:fld>
            <a:endParaRPr lang="es-AR" sz="1400" b="0" strike="noStrike" spc="-1">
              <a:latin typeface="Times New Roman"/>
            </a:endParaRPr>
          </a:p>
        </p:txBody>
      </p:sp>
    </p:spTree>
    <p:extLst>
      <p:ext uri="{BB962C8B-B14F-4D97-AF65-F5344CB8AC3E}">
        <p14:creationId xmlns:p14="http://schemas.microsoft.com/office/powerpoint/2010/main" val="238282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noRot="1" noChangeAspect="1"/>
          </p:cNvSpPr>
          <p:nvPr>
            <p:ph type="sldImg"/>
          </p:nvPr>
        </p:nvSpPr>
        <p:spPr>
          <a:xfrm>
            <a:off x="685800" y="1143000"/>
            <a:ext cx="5485320" cy="3085200"/>
          </a:xfrm>
          <a:prstGeom prst="rect">
            <a:avLst/>
          </a:prstGeom>
        </p:spPr>
      </p:sp>
      <p:sp>
        <p:nvSpPr>
          <p:cNvPr id="139"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40"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512ED51-F564-4A9F-96C3-7DA05A9608D4}" type="slidenum">
              <a:rPr lang="es-AR" sz="1400" b="0" strike="noStrike" spc="-1">
                <a:solidFill>
                  <a:srgbClr val="000000"/>
                </a:solidFill>
                <a:latin typeface="Times New Roman"/>
              </a:rPr>
              <a:t>2</a:t>
            </a:fld>
            <a:endParaRPr lang="es-AR" sz="14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noRot="1" noChangeAspect="1"/>
          </p:cNvSpPr>
          <p:nvPr>
            <p:ph type="sldImg"/>
          </p:nvPr>
        </p:nvSpPr>
        <p:spPr>
          <a:xfrm>
            <a:off x="381240" y="685800"/>
            <a:ext cx="6094800" cy="3427920"/>
          </a:xfrm>
          <a:prstGeom prst="rect">
            <a:avLst/>
          </a:prstGeom>
        </p:spPr>
      </p:sp>
      <p:sp>
        <p:nvSpPr>
          <p:cNvPr id="166" name="PlaceHolder 2"/>
          <p:cNvSpPr>
            <a:spLocks noGrp="1"/>
          </p:cNvSpPr>
          <p:nvPr>
            <p:ph type="body"/>
          </p:nvPr>
        </p:nvSpPr>
        <p:spPr>
          <a:xfrm>
            <a:off x="685800" y="4343400"/>
            <a:ext cx="5485320" cy="4113720"/>
          </a:xfrm>
          <a:prstGeom prst="rect">
            <a:avLst/>
          </a:prstGeom>
        </p:spPr>
        <p:txBody>
          <a:bodyPr lIns="0" tIns="91440" rIns="0" bIns="91440"/>
          <a:lstStyle/>
          <a:p>
            <a:pPr marL="216000" indent="-215640">
              <a:lnSpc>
                <a:spcPct val="100000"/>
              </a:lnSpc>
            </a:pPr>
            <a:r>
              <a:rPr lang="es-AR" sz="1200" b="0" strike="noStrike" spc="-1">
                <a:solidFill>
                  <a:srgbClr val="000000"/>
                </a:solidFill>
                <a:latin typeface="Calibri"/>
                <a:ea typeface="Calibri"/>
              </a:rPr>
              <a:t>arbol de herencia</a:t>
            </a:r>
            <a:endParaRPr lang="es-AR"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noRot="1" noChangeAspect="1"/>
          </p:cNvSpPr>
          <p:nvPr>
            <p:ph type="sldImg"/>
          </p:nvPr>
        </p:nvSpPr>
        <p:spPr>
          <a:xfrm>
            <a:off x="685800" y="1143000"/>
            <a:ext cx="5485320" cy="3085200"/>
          </a:xfrm>
          <a:prstGeom prst="rect">
            <a:avLst/>
          </a:prstGeom>
        </p:spPr>
      </p:sp>
      <p:sp>
        <p:nvSpPr>
          <p:cNvPr id="142"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43"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AD3842-05C5-48D8-8BCD-1EB7A28B10EA}" type="slidenum">
              <a:rPr lang="es-AR" sz="1400" b="0" strike="noStrike" spc="-1">
                <a:solidFill>
                  <a:srgbClr val="000000"/>
                </a:solidFill>
                <a:latin typeface="Times New Roman"/>
              </a:rPr>
              <a:t>3</a:t>
            </a:fld>
            <a:endParaRPr lang="es-AR" sz="14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noRot="1" noChangeAspect="1"/>
          </p:cNvSpPr>
          <p:nvPr>
            <p:ph type="sldImg"/>
          </p:nvPr>
        </p:nvSpPr>
        <p:spPr>
          <a:xfrm>
            <a:off x="685800" y="1143000"/>
            <a:ext cx="5485320" cy="3085200"/>
          </a:xfrm>
          <a:prstGeom prst="rect">
            <a:avLst/>
          </a:prstGeom>
        </p:spPr>
      </p:sp>
      <p:sp>
        <p:nvSpPr>
          <p:cNvPr id="145"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46"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F220365-6B15-4A51-A876-641080A7D2FE}" type="slidenum">
              <a:rPr lang="es-AR" sz="1400" b="0" strike="noStrike" spc="-1">
                <a:solidFill>
                  <a:srgbClr val="000000"/>
                </a:solidFill>
                <a:latin typeface="Times New Roman"/>
              </a:rPr>
              <a:t>4</a:t>
            </a:fld>
            <a:endParaRPr lang="es-AR" sz="14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noRot="1" noChangeAspect="1"/>
          </p:cNvSpPr>
          <p:nvPr>
            <p:ph type="sldImg"/>
          </p:nvPr>
        </p:nvSpPr>
        <p:spPr>
          <a:xfrm>
            <a:off x="685800" y="1143000"/>
            <a:ext cx="5485320" cy="3085200"/>
          </a:xfrm>
          <a:prstGeom prst="rect">
            <a:avLst/>
          </a:prstGeom>
        </p:spPr>
      </p:sp>
      <p:sp>
        <p:nvSpPr>
          <p:cNvPr id="148"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49"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CBBD4E-4857-420C-8E65-AD8DBE69D51D}" type="slidenum">
              <a:rPr lang="es-AR" sz="1400" b="0" strike="noStrike" spc="-1">
                <a:solidFill>
                  <a:srgbClr val="000000"/>
                </a:solidFill>
                <a:latin typeface="Times New Roman"/>
              </a:rPr>
              <a:t>5</a:t>
            </a:fld>
            <a:endParaRPr lang="es-AR" sz="14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noRot="1" noChangeAspect="1"/>
          </p:cNvSpPr>
          <p:nvPr>
            <p:ph type="sldImg"/>
          </p:nvPr>
        </p:nvSpPr>
        <p:spPr>
          <a:xfrm>
            <a:off x="685800" y="1143000"/>
            <a:ext cx="5485320" cy="3085200"/>
          </a:xfrm>
          <a:prstGeom prst="rect">
            <a:avLst/>
          </a:prstGeom>
        </p:spPr>
      </p:sp>
      <p:sp>
        <p:nvSpPr>
          <p:cNvPr id="151"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52"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2B79176-036D-4ABE-9569-884BAE9C8065}" type="slidenum">
              <a:rPr lang="es-AR" sz="1400" b="0" strike="noStrike" spc="-1">
                <a:solidFill>
                  <a:srgbClr val="000000"/>
                </a:solidFill>
                <a:latin typeface="Times New Roman"/>
              </a:rPr>
              <a:t>6</a:t>
            </a:fld>
            <a:endParaRPr lang="es-AR" sz="14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noRot="1" noChangeAspect="1"/>
          </p:cNvSpPr>
          <p:nvPr>
            <p:ph type="sldImg"/>
          </p:nvPr>
        </p:nvSpPr>
        <p:spPr>
          <a:xfrm>
            <a:off x="685800" y="1143000"/>
            <a:ext cx="5485320" cy="3085200"/>
          </a:xfrm>
          <a:prstGeom prst="rect">
            <a:avLst/>
          </a:prstGeom>
        </p:spPr>
      </p:sp>
      <p:sp>
        <p:nvSpPr>
          <p:cNvPr id="154"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55"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1CD56D-D492-49E9-861D-9CF3F04BB246}" type="slidenum">
              <a:rPr lang="es-AR" sz="1400" b="0" strike="noStrike" spc="-1">
                <a:solidFill>
                  <a:srgbClr val="000000"/>
                </a:solidFill>
                <a:latin typeface="Times New Roman"/>
              </a:rPr>
              <a:t>7</a:t>
            </a:fld>
            <a:endParaRPr lang="es-AR" sz="14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noRot="1" noChangeAspect="1"/>
          </p:cNvSpPr>
          <p:nvPr>
            <p:ph type="sldImg"/>
          </p:nvPr>
        </p:nvSpPr>
        <p:spPr>
          <a:xfrm>
            <a:off x="685800" y="1143000"/>
            <a:ext cx="5485320" cy="3085200"/>
          </a:xfrm>
          <a:prstGeom prst="rect">
            <a:avLst/>
          </a:prstGeom>
        </p:spPr>
      </p:sp>
      <p:sp>
        <p:nvSpPr>
          <p:cNvPr id="157"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58"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C7A1B6-5724-4316-B808-6A8487EE2298}" type="slidenum">
              <a:rPr lang="es-AR" sz="1400" b="0" strike="noStrike" spc="-1">
                <a:solidFill>
                  <a:srgbClr val="000000"/>
                </a:solidFill>
                <a:latin typeface="Times New Roman"/>
              </a:rPr>
              <a:t>8</a:t>
            </a:fld>
            <a:endParaRPr lang="es-AR" sz="14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noRot="1" noChangeAspect="1"/>
          </p:cNvSpPr>
          <p:nvPr>
            <p:ph type="sldImg"/>
          </p:nvPr>
        </p:nvSpPr>
        <p:spPr>
          <a:xfrm>
            <a:off x="685800" y="1143000"/>
            <a:ext cx="5485320" cy="3085200"/>
          </a:xfrm>
          <a:prstGeom prst="rect">
            <a:avLst/>
          </a:prstGeom>
        </p:spPr>
      </p:sp>
      <p:sp>
        <p:nvSpPr>
          <p:cNvPr id="160"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61"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9D29D87-5D90-4476-A367-BF90447C6D04}" type="slidenum">
              <a:rPr lang="es-AR" sz="1400" b="0" strike="noStrike" spc="-1">
                <a:solidFill>
                  <a:srgbClr val="000000"/>
                </a:solidFill>
                <a:latin typeface="Times New Roman"/>
              </a:rPr>
              <a:t>9</a:t>
            </a:fld>
            <a:endParaRPr lang="es-AR" sz="14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noRot="1" noChangeAspect="1"/>
          </p:cNvSpPr>
          <p:nvPr>
            <p:ph type="sldImg"/>
          </p:nvPr>
        </p:nvSpPr>
        <p:spPr>
          <a:xfrm>
            <a:off x="685800" y="1143000"/>
            <a:ext cx="5485320" cy="3085200"/>
          </a:xfrm>
          <a:prstGeom prst="rect">
            <a:avLst/>
          </a:prstGeom>
        </p:spPr>
      </p:sp>
      <p:sp>
        <p:nvSpPr>
          <p:cNvPr id="163"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64"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1F15EFA-88A9-4B2F-846D-4A79F2D118B0}" type="slidenum">
              <a:rPr lang="es-AR" sz="1400" b="0" strike="noStrike" spc="-1">
                <a:solidFill>
                  <a:srgbClr val="000000"/>
                </a:solidFill>
                <a:latin typeface="Times New Roman"/>
              </a:rPr>
              <a:t>10</a:t>
            </a:fld>
            <a:endParaRPr lang="es-AR" sz="14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15440" y="992880"/>
            <a:ext cx="11359800" cy="2736000"/>
          </a:xfrm>
          <a:prstGeom prst="rect">
            <a:avLst/>
          </a:prstGeom>
        </p:spPr>
        <p:txBody>
          <a:bodyPr lIns="0" tIns="0" rIns="0" bIns="0" anchor="ctr"/>
          <a:lstStyle/>
          <a:p>
            <a:pPr algn="ctr"/>
            <a:endParaRPr lang="es-AR" sz="4400" b="0" strike="noStrike" spc="-1">
              <a:latin typeface="Arial"/>
            </a:endParaRPr>
          </a:p>
        </p:txBody>
      </p:sp>
      <p:sp>
        <p:nvSpPr>
          <p:cNvPr id="24" name="PlaceHolder 2"/>
          <p:cNvSpPr>
            <a:spLocks noGrp="1"/>
          </p:cNvSpPr>
          <p:nvPr>
            <p:ph type="body"/>
          </p:nvPr>
        </p:nvSpPr>
        <p:spPr>
          <a:xfrm>
            <a:off x="609480" y="1604520"/>
            <a:ext cx="10972080" cy="1896840"/>
          </a:xfrm>
          <a:prstGeom prst="rect">
            <a:avLst/>
          </a:prstGeom>
        </p:spPr>
        <p:txBody>
          <a:bodyPr lIns="0" tIns="0" rIns="0" bIns="0">
            <a:normAutofit/>
          </a:bodyPr>
          <a:lstStyle/>
          <a:p>
            <a:endParaRPr lang="es-AR" sz="3200" b="0" strike="noStrike" spc="-1">
              <a:latin typeface="Arial"/>
            </a:endParaRPr>
          </a:p>
        </p:txBody>
      </p:sp>
      <p:sp>
        <p:nvSpPr>
          <p:cNvPr id="25" name="PlaceHolder 3"/>
          <p:cNvSpPr>
            <a:spLocks noGrp="1"/>
          </p:cNvSpPr>
          <p:nvPr>
            <p:ph type="body"/>
          </p:nvPr>
        </p:nvSpPr>
        <p:spPr>
          <a:xfrm>
            <a:off x="609480" y="3682080"/>
            <a:ext cx="109720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15440" y="992880"/>
            <a:ext cx="11359800" cy="2736000"/>
          </a:xfrm>
          <a:prstGeom prst="rect">
            <a:avLst/>
          </a:prstGeom>
        </p:spPr>
        <p:txBody>
          <a:bodyPr lIns="0" tIns="0" rIns="0" bIns="0" anchor="ctr"/>
          <a:lstStyle/>
          <a:p>
            <a:pPr algn="ctr"/>
            <a:endParaRPr lang="es-AR"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AR"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15440" y="992880"/>
            <a:ext cx="11359800" cy="2736000"/>
          </a:xfrm>
          <a:prstGeom prst="rect">
            <a:avLst/>
          </a:prstGeom>
        </p:spPr>
        <p:txBody>
          <a:bodyPr lIns="0" tIns="0" rIns="0" bIns="0" anchor="ctr"/>
          <a:lstStyle/>
          <a:p>
            <a:pPr algn="ctr"/>
            <a:endParaRPr lang="es-AR" sz="4400" b="0" strike="noStrike" spc="-1">
              <a:latin typeface="Arial"/>
            </a:endParaRPr>
          </a:p>
        </p:txBody>
      </p:sp>
      <p:sp>
        <p:nvSpPr>
          <p:cNvPr id="32" name="PlaceHolder 2"/>
          <p:cNvSpPr>
            <a:spLocks noGrp="1"/>
          </p:cNvSpPr>
          <p:nvPr>
            <p:ph type="body"/>
          </p:nvPr>
        </p:nvSpPr>
        <p:spPr>
          <a:xfrm>
            <a:off x="609480" y="1604520"/>
            <a:ext cx="3532680" cy="1896840"/>
          </a:xfrm>
          <a:prstGeom prst="rect">
            <a:avLst/>
          </a:prstGeom>
        </p:spPr>
        <p:txBody>
          <a:bodyPr lIns="0" tIns="0" rIns="0" bIns="0">
            <a:normAutofit/>
          </a:bodyPr>
          <a:lstStyle/>
          <a:p>
            <a:endParaRPr lang="es-AR" sz="3200" b="0" strike="noStrike" spc="-1">
              <a:latin typeface="Arial"/>
            </a:endParaRPr>
          </a:p>
        </p:txBody>
      </p:sp>
      <p:sp>
        <p:nvSpPr>
          <p:cNvPr id="33" name="PlaceHolder 3"/>
          <p:cNvSpPr>
            <a:spLocks noGrp="1"/>
          </p:cNvSpPr>
          <p:nvPr>
            <p:ph type="body"/>
          </p:nvPr>
        </p:nvSpPr>
        <p:spPr>
          <a:xfrm>
            <a:off x="4319280" y="1604520"/>
            <a:ext cx="3532680" cy="1896840"/>
          </a:xfrm>
          <a:prstGeom prst="rect">
            <a:avLst/>
          </a:prstGeom>
        </p:spPr>
        <p:txBody>
          <a:bodyPr lIns="0" tIns="0" rIns="0" bIns="0">
            <a:normAutofit/>
          </a:bodyPr>
          <a:lstStyle/>
          <a:p>
            <a:endParaRPr lang="es-AR" sz="3200" b="0" strike="noStrike" spc="-1">
              <a:latin typeface="Arial"/>
            </a:endParaRPr>
          </a:p>
        </p:txBody>
      </p:sp>
      <p:sp>
        <p:nvSpPr>
          <p:cNvPr id="34" name="PlaceHolder 4"/>
          <p:cNvSpPr>
            <a:spLocks noGrp="1"/>
          </p:cNvSpPr>
          <p:nvPr>
            <p:ph type="body"/>
          </p:nvPr>
        </p:nvSpPr>
        <p:spPr>
          <a:xfrm>
            <a:off x="8028720" y="1604520"/>
            <a:ext cx="3532680" cy="1896840"/>
          </a:xfrm>
          <a:prstGeom prst="rect">
            <a:avLst/>
          </a:prstGeom>
        </p:spPr>
        <p:txBody>
          <a:bodyPr lIns="0" tIns="0" rIns="0" bIns="0">
            <a:normAutofit/>
          </a:bodyPr>
          <a:lstStyle/>
          <a:p>
            <a:endParaRPr lang="es-AR" sz="3200" b="0" strike="noStrike" spc="-1">
              <a:latin typeface="Arial"/>
            </a:endParaRPr>
          </a:p>
        </p:txBody>
      </p:sp>
      <p:sp>
        <p:nvSpPr>
          <p:cNvPr id="35" name="PlaceHolder 5"/>
          <p:cNvSpPr>
            <a:spLocks noGrp="1"/>
          </p:cNvSpPr>
          <p:nvPr>
            <p:ph type="body"/>
          </p:nvPr>
        </p:nvSpPr>
        <p:spPr>
          <a:xfrm>
            <a:off x="609480" y="3682080"/>
            <a:ext cx="3532680" cy="1896840"/>
          </a:xfrm>
          <a:prstGeom prst="rect">
            <a:avLst/>
          </a:prstGeom>
        </p:spPr>
        <p:txBody>
          <a:bodyPr lIns="0" tIns="0" rIns="0" bIns="0">
            <a:normAutofit/>
          </a:bodyPr>
          <a:lstStyle/>
          <a:p>
            <a:endParaRPr lang="es-AR" sz="3200" b="0" strike="noStrike" spc="-1">
              <a:latin typeface="Arial"/>
            </a:endParaRPr>
          </a:p>
        </p:txBody>
      </p:sp>
      <p:sp>
        <p:nvSpPr>
          <p:cNvPr id="36" name="PlaceHolder 6"/>
          <p:cNvSpPr>
            <a:spLocks noGrp="1"/>
          </p:cNvSpPr>
          <p:nvPr>
            <p:ph type="body"/>
          </p:nvPr>
        </p:nvSpPr>
        <p:spPr>
          <a:xfrm>
            <a:off x="4319280" y="3682080"/>
            <a:ext cx="3532680" cy="1896840"/>
          </a:xfrm>
          <a:prstGeom prst="rect">
            <a:avLst/>
          </a:prstGeom>
        </p:spPr>
        <p:txBody>
          <a:bodyPr lIns="0" tIns="0" rIns="0" bIns="0">
            <a:normAutofit/>
          </a:bodyPr>
          <a:lstStyle/>
          <a:p>
            <a:endParaRPr lang="es-AR" sz="3200" b="0" strike="noStrike" spc="-1">
              <a:latin typeface="Arial"/>
            </a:endParaRPr>
          </a:p>
        </p:txBody>
      </p:sp>
      <p:sp>
        <p:nvSpPr>
          <p:cNvPr id="37" name="PlaceHolder 7"/>
          <p:cNvSpPr>
            <a:spLocks noGrp="1"/>
          </p:cNvSpPr>
          <p:nvPr>
            <p:ph type="body"/>
          </p:nvPr>
        </p:nvSpPr>
        <p:spPr>
          <a:xfrm>
            <a:off x="8028720" y="3682080"/>
            <a:ext cx="35326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15440" y="992880"/>
            <a:ext cx="11359800" cy="2736000"/>
          </a:xfrm>
          <a:prstGeom prst="rect">
            <a:avLst/>
          </a:prstGeom>
        </p:spPr>
        <p:txBody>
          <a:bodyPr lIns="0" tIns="0" rIns="0" bIns="0" anchor="ctr"/>
          <a:lstStyle/>
          <a:p>
            <a:pPr algn="ctr"/>
            <a:endParaRPr lang="es-AR" sz="4400" b="0" strike="noStrike" spc="-1">
              <a:latin typeface="Arial"/>
            </a:endParaRPr>
          </a:p>
        </p:txBody>
      </p:sp>
      <p:sp>
        <p:nvSpPr>
          <p:cNvPr id="41" name="PlaceHolder 2"/>
          <p:cNvSpPr>
            <a:spLocks noGrp="1"/>
          </p:cNvSpPr>
          <p:nvPr>
            <p:ph type="subTitle"/>
          </p:nvPr>
        </p:nvSpPr>
        <p:spPr>
          <a:xfrm>
            <a:off x="609480" y="1604520"/>
            <a:ext cx="10972080" cy="3976920"/>
          </a:xfrm>
          <a:prstGeom prst="rect">
            <a:avLst/>
          </a:prstGeom>
        </p:spPr>
        <p:txBody>
          <a:bodyPr lIns="0" tIns="0" rIns="0" bIns="0" anchor="ctr"/>
          <a:lstStyle/>
          <a:p>
            <a:pPr algn="ctr"/>
            <a:endParaRPr lang="es-A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15440" y="992880"/>
            <a:ext cx="11359800" cy="2736000"/>
          </a:xfrm>
          <a:prstGeom prst="rect">
            <a:avLst/>
          </a:prstGeom>
        </p:spPr>
        <p:txBody>
          <a:bodyPr lIns="0" tIns="0" rIns="0" bIns="0" anchor="ctr"/>
          <a:lstStyle/>
          <a:p>
            <a:pPr algn="ctr"/>
            <a:endParaRPr lang="es-AR" sz="4400" b="0" strike="noStrike" spc="-1">
              <a:latin typeface="Arial"/>
            </a:endParaRPr>
          </a:p>
        </p:txBody>
      </p:sp>
      <p:sp>
        <p:nvSpPr>
          <p:cNvPr id="43" name="PlaceHolder 2"/>
          <p:cNvSpPr>
            <a:spLocks noGrp="1"/>
          </p:cNvSpPr>
          <p:nvPr>
            <p:ph type="body"/>
          </p:nvPr>
        </p:nvSpPr>
        <p:spPr>
          <a:xfrm>
            <a:off x="609480" y="1604520"/>
            <a:ext cx="10972080" cy="397692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15440" y="992880"/>
            <a:ext cx="11359800" cy="2736000"/>
          </a:xfrm>
          <a:prstGeom prst="rect">
            <a:avLst/>
          </a:prstGeom>
        </p:spPr>
        <p:txBody>
          <a:bodyPr lIns="0" tIns="0" rIns="0" bIns="0" anchor="ctr"/>
          <a:lstStyle/>
          <a:p>
            <a:pPr algn="ctr"/>
            <a:endParaRPr lang="es-AR" sz="4400" b="0" strike="noStrike" spc="-1">
              <a:latin typeface="Arial"/>
            </a:endParaRPr>
          </a:p>
        </p:txBody>
      </p:sp>
      <p:sp>
        <p:nvSpPr>
          <p:cNvPr id="45"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s-AR" sz="3200" b="0" strike="noStrike" spc="-1">
              <a:latin typeface="Arial"/>
            </a:endParaRPr>
          </a:p>
        </p:txBody>
      </p:sp>
      <p:sp>
        <p:nvSpPr>
          <p:cNvPr id="46"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15440" y="992880"/>
            <a:ext cx="11359800" cy="2736000"/>
          </a:xfrm>
          <a:prstGeom prst="rect">
            <a:avLst/>
          </a:prstGeom>
        </p:spPr>
        <p:txBody>
          <a:bodyPr lIns="0" tIns="0" rIns="0" bIns="0" anchor="ctr"/>
          <a:lstStyle/>
          <a:p>
            <a:pPr algn="ctr"/>
            <a:endParaRPr lang="es-AR"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15440" y="992880"/>
            <a:ext cx="11359800" cy="12683880"/>
          </a:xfrm>
          <a:prstGeom prst="rect">
            <a:avLst/>
          </a:prstGeom>
        </p:spPr>
        <p:txBody>
          <a:bodyPr lIns="0" tIns="0" rIns="0" bIns="0" anchor="ctr"/>
          <a:lstStyle/>
          <a:p>
            <a:pPr algn="ctr"/>
            <a:endParaRPr lang="es-A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15440" y="992880"/>
            <a:ext cx="11359800" cy="2736000"/>
          </a:xfrm>
          <a:prstGeom prst="rect">
            <a:avLst/>
          </a:prstGeom>
        </p:spPr>
        <p:txBody>
          <a:bodyPr lIns="0" tIns="0" rIns="0" bIns="0" anchor="ctr"/>
          <a:lstStyle/>
          <a:p>
            <a:pPr algn="ctr"/>
            <a:endParaRPr lang="es-AR"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3200" b="0" strike="noStrike" spc="-1">
              <a:latin typeface="Arial"/>
            </a:endParaRPr>
          </a:p>
        </p:txBody>
      </p:sp>
      <p:sp>
        <p:nvSpPr>
          <p:cNvPr id="51"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s-AR"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15440" y="992880"/>
            <a:ext cx="11359800" cy="2736000"/>
          </a:xfrm>
          <a:prstGeom prst="rect">
            <a:avLst/>
          </a:prstGeom>
        </p:spPr>
        <p:txBody>
          <a:bodyPr lIns="0" tIns="0" rIns="0" bIns="0" anchor="ctr"/>
          <a:lstStyle/>
          <a:p>
            <a:pPr algn="ctr"/>
            <a:endParaRPr lang="es-AR" sz="4400" b="0" strike="noStrike" spc="-1">
              <a:latin typeface="Arial"/>
            </a:endParaRPr>
          </a:p>
        </p:txBody>
      </p:sp>
      <p:sp>
        <p:nvSpPr>
          <p:cNvPr id="3" name="PlaceHolder 2"/>
          <p:cNvSpPr>
            <a:spLocks noGrp="1"/>
          </p:cNvSpPr>
          <p:nvPr>
            <p:ph type="subTitle"/>
          </p:nvPr>
        </p:nvSpPr>
        <p:spPr>
          <a:xfrm>
            <a:off x="609480" y="1604520"/>
            <a:ext cx="10972080" cy="3976920"/>
          </a:xfrm>
          <a:prstGeom prst="rect">
            <a:avLst/>
          </a:prstGeom>
        </p:spPr>
        <p:txBody>
          <a:bodyPr lIns="0" tIns="0" rIns="0" bIns="0" anchor="ctr"/>
          <a:lstStyle/>
          <a:p>
            <a:pPr algn="ctr"/>
            <a:endParaRPr lang="es-A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15440" y="992880"/>
            <a:ext cx="11359800" cy="2736000"/>
          </a:xfrm>
          <a:prstGeom prst="rect">
            <a:avLst/>
          </a:prstGeom>
        </p:spPr>
        <p:txBody>
          <a:bodyPr lIns="0" tIns="0" rIns="0" bIns="0" anchor="ctr"/>
          <a:lstStyle/>
          <a:p>
            <a:pPr algn="ctr"/>
            <a:endParaRPr lang="es-AR" sz="4400" b="0" strike="noStrike" spc="-1">
              <a:latin typeface="Arial"/>
            </a:endParaRPr>
          </a:p>
        </p:txBody>
      </p:sp>
      <p:sp>
        <p:nvSpPr>
          <p:cNvPr id="54"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s-AR"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15440" y="992880"/>
            <a:ext cx="11359800" cy="2736000"/>
          </a:xfrm>
          <a:prstGeom prst="rect">
            <a:avLst/>
          </a:prstGeom>
        </p:spPr>
        <p:txBody>
          <a:bodyPr lIns="0" tIns="0" rIns="0" bIns="0" anchor="ctr"/>
          <a:lstStyle/>
          <a:p>
            <a:pPr algn="ctr"/>
            <a:endParaRPr lang="es-AR"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3200" b="0" strike="noStrike" spc="-1">
              <a:latin typeface="Arial"/>
            </a:endParaRPr>
          </a:p>
        </p:txBody>
      </p:sp>
      <p:sp>
        <p:nvSpPr>
          <p:cNvPr id="60" name="PlaceHolder 4"/>
          <p:cNvSpPr>
            <a:spLocks noGrp="1"/>
          </p:cNvSpPr>
          <p:nvPr>
            <p:ph type="body"/>
          </p:nvPr>
        </p:nvSpPr>
        <p:spPr>
          <a:xfrm>
            <a:off x="609480" y="3682080"/>
            <a:ext cx="109720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15440" y="992880"/>
            <a:ext cx="11359800" cy="2736000"/>
          </a:xfrm>
          <a:prstGeom prst="rect">
            <a:avLst/>
          </a:prstGeom>
        </p:spPr>
        <p:txBody>
          <a:bodyPr lIns="0" tIns="0" rIns="0" bIns="0" anchor="ctr"/>
          <a:lstStyle/>
          <a:p>
            <a:pPr algn="ctr"/>
            <a:endParaRPr lang="es-AR" sz="4400" b="0" strike="noStrike" spc="-1">
              <a:latin typeface="Arial"/>
            </a:endParaRPr>
          </a:p>
        </p:txBody>
      </p:sp>
      <p:sp>
        <p:nvSpPr>
          <p:cNvPr id="62" name="PlaceHolder 2"/>
          <p:cNvSpPr>
            <a:spLocks noGrp="1"/>
          </p:cNvSpPr>
          <p:nvPr>
            <p:ph type="body"/>
          </p:nvPr>
        </p:nvSpPr>
        <p:spPr>
          <a:xfrm>
            <a:off x="609480" y="1604520"/>
            <a:ext cx="10972080" cy="1896840"/>
          </a:xfrm>
          <a:prstGeom prst="rect">
            <a:avLst/>
          </a:prstGeom>
        </p:spPr>
        <p:txBody>
          <a:bodyPr lIns="0" tIns="0" rIns="0" bIns="0">
            <a:normAutofit/>
          </a:bodyPr>
          <a:lstStyle/>
          <a:p>
            <a:endParaRPr lang="es-AR" sz="3200" b="0" strike="noStrike" spc="-1">
              <a:latin typeface="Arial"/>
            </a:endParaRPr>
          </a:p>
        </p:txBody>
      </p:sp>
      <p:sp>
        <p:nvSpPr>
          <p:cNvPr id="63" name="PlaceHolder 3"/>
          <p:cNvSpPr>
            <a:spLocks noGrp="1"/>
          </p:cNvSpPr>
          <p:nvPr>
            <p:ph type="body"/>
          </p:nvPr>
        </p:nvSpPr>
        <p:spPr>
          <a:xfrm>
            <a:off x="609480" y="3682080"/>
            <a:ext cx="109720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15440" y="992880"/>
            <a:ext cx="11359800" cy="2736000"/>
          </a:xfrm>
          <a:prstGeom prst="rect">
            <a:avLst/>
          </a:prstGeom>
        </p:spPr>
        <p:txBody>
          <a:bodyPr lIns="0" tIns="0" rIns="0" bIns="0" anchor="ctr"/>
          <a:lstStyle/>
          <a:p>
            <a:pPr algn="ctr"/>
            <a:endParaRPr lang="es-AR"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AR"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15440" y="992880"/>
            <a:ext cx="11359800" cy="2736000"/>
          </a:xfrm>
          <a:prstGeom prst="rect">
            <a:avLst/>
          </a:prstGeom>
        </p:spPr>
        <p:txBody>
          <a:bodyPr lIns="0" tIns="0" rIns="0" bIns="0" anchor="ctr"/>
          <a:lstStyle/>
          <a:p>
            <a:pPr algn="ctr"/>
            <a:endParaRPr lang="es-AR" sz="4400" b="0" strike="noStrike" spc="-1">
              <a:latin typeface="Arial"/>
            </a:endParaRPr>
          </a:p>
        </p:txBody>
      </p:sp>
      <p:sp>
        <p:nvSpPr>
          <p:cNvPr id="70" name="PlaceHolder 2"/>
          <p:cNvSpPr>
            <a:spLocks noGrp="1"/>
          </p:cNvSpPr>
          <p:nvPr>
            <p:ph type="body"/>
          </p:nvPr>
        </p:nvSpPr>
        <p:spPr>
          <a:xfrm>
            <a:off x="609480" y="1604520"/>
            <a:ext cx="3532680" cy="1896840"/>
          </a:xfrm>
          <a:prstGeom prst="rect">
            <a:avLst/>
          </a:prstGeom>
        </p:spPr>
        <p:txBody>
          <a:bodyPr lIns="0" tIns="0" rIns="0" bIns="0">
            <a:normAutofit/>
          </a:bodyPr>
          <a:lstStyle/>
          <a:p>
            <a:endParaRPr lang="es-AR" sz="3200" b="0" strike="noStrike" spc="-1">
              <a:latin typeface="Arial"/>
            </a:endParaRPr>
          </a:p>
        </p:txBody>
      </p:sp>
      <p:sp>
        <p:nvSpPr>
          <p:cNvPr id="71" name="PlaceHolder 3"/>
          <p:cNvSpPr>
            <a:spLocks noGrp="1"/>
          </p:cNvSpPr>
          <p:nvPr>
            <p:ph type="body"/>
          </p:nvPr>
        </p:nvSpPr>
        <p:spPr>
          <a:xfrm>
            <a:off x="4319280" y="1604520"/>
            <a:ext cx="3532680" cy="1896840"/>
          </a:xfrm>
          <a:prstGeom prst="rect">
            <a:avLst/>
          </a:prstGeom>
        </p:spPr>
        <p:txBody>
          <a:bodyPr lIns="0" tIns="0" rIns="0" bIns="0">
            <a:normAutofit/>
          </a:bodyPr>
          <a:lstStyle/>
          <a:p>
            <a:endParaRPr lang="es-AR" sz="3200" b="0" strike="noStrike" spc="-1">
              <a:latin typeface="Arial"/>
            </a:endParaRPr>
          </a:p>
        </p:txBody>
      </p:sp>
      <p:sp>
        <p:nvSpPr>
          <p:cNvPr id="72" name="PlaceHolder 4"/>
          <p:cNvSpPr>
            <a:spLocks noGrp="1"/>
          </p:cNvSpPr>
          <p:nvPr>
            <p:ph type="body"/>
          </p:nvPr>
        </p:nvSpPr>
        <p:spPr>
          <a:xfrm>
            <a:off x="8028720" y="1604520"/>
            <a:ext cx="3532680" cy="1896840"/>
          </a:xfrm>
          <a:prstGeom prst="rect">
            <a:avLst/>
          </a:prstGeom>
        </p:spPr>
        <p:txBody>
          <a:bodyPr lIns="0" tIns="0" rIns="0" bIns="0">
            <a:normAutofit/>
          </a:bodyPr>
          <a:lstStyle/>
          <a:p>
            <a:endParaRPr lang="es-AR" sz="3200" b="0" strike="noStrike" spc="-1">
              <a:latin typeface="Arial"/>
            </a:endParaRPr>
          </a:p>
        </p:txBody>
      </p:sp>
      <p:sp>
        <p:nvSpPr>
          <p:cNvPr id="73" name="PlaceHolder 5"/>
          <p:cNvSpPr>
            <a:spLocks noGrp="1"/>
          </p:cNvSpPr>
          <p:nvPr>
            <p:ph type="body"/>
          </p:nvPr>
        </p:nvSpPr>
        <p:spPr>
          <a:xfrm>
            <a:off x="609480" y="3682080"/>
            <a:ext cx="3532680" cy="1896840"/>
          </a:xfrm>
          <a:prstGeom prst="rect">
            <a:avLst/>
          </a:prstGeom>
        </p:spPr>
        <p:txBody>
          <a:bodyPr lIns="0" tIns="0" rIns="0" bIns="0">
            <a:normAutofit/>
          </a:bodyPr>
          <a:lstStyle/>
          <a:p>
            <a:endParaRPr lang="es-AR" sz="3200" b="0" strike="noStrike" spc="-1">
              <a:latin typeface="Arial"/>
            </a:endParaRPr>
          </a:p>
        </p:txBody>
      </p:sp>
      <p:sp>
        <p:nvSpPr>
          <p:cNvPr id="74" name="PlaceHolder 6"/>
          <p:cNvSpPr>
            <a:spLocks noGrp="1"/>
          </p:cNvSpPr>
          <p:nvPr>
            <p:ph type="body"/>
          </p:nvPr>
        </p:nvSpPr>
        <p:spPr>
          <a:xfrm>
            <a:off x="4319280" y="3682080"/>
            <a:ext cx="3532680" cy="1896840"/>
          </a:xfrm>
          <a:prstGeom prst="rect">
            <a:avLst/>
          </a:prstGeom>
        </p:spPr>
        <p:txBody>
          <a:bodyPr lIns="0" tIns="0" rIns="0" bIns="0">
            <a:normAutofit/>
          </a:bodyPr>
          <a:lstStyle/>
          <a:p>
            <a:endParaRPr lang="es-AR" sz="3200" b="0" strike="noStrike" spc="-1">
              <a:latin typeface="Arial"/>
            </a:endParaRPr>
          </a:p>
        </p:txBody>
      </p:sp>
      <p:sp>
        <p:nvSpPr>
          <p:cNvPr id="75" name="PlaceHolder 7"/>
          <p:cNvSpPr>
            <a:spLocks noGrp="1"/>
          </p:cNvSpPr>
          <p:nvPr>
            <p:ph type="body"/>
          </p:nvPr>
        </p:nvSpPr>
        <p:spPr>
          <a:xfrm>
            <a:off x="8028720" y="3682080"/>
            <a:ext cx="35326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15440" y="992880"/>
            <a:ext cx="11359800" cy="2736000"/>
          </a:xfrm>
          <a:prstGeom prst="rect">
            <a:avLst/>
          </a:prstGeom>
        </p:spPr>
        <p:txBody>
          <a:bodyPr lIns="0" tIns="0" rIns="0" bIns="0" anchor="ctr"/>
          <a:lstStyle/>
          <a:p>
            <a:pPr algn="ctr"/>
            <a:endParaRPr lang="es-AR" sz="4400" b="0" strike="noStrike" spc="-1">
              <a:latin typeface="Arial"/>
            </a:endParaRPr>
          </a:p>
        </p:txBody>
      </p:sp>
      <p:sp>
        <p:nvSpPr>
          <p:cNvPr id="5" name="PlaceHolder 2"/>
          <p:cNvSpPr>
            <a:spLocks noGrp="1"/>
          </p:cNvSpPr>
          <p:nvPr>
            <p:ph type="body"/>
          </p:nvPr>
        </p:nvSpPr>
        <p:spPr>
          <a:xfrm>
            <a:off x="609480" y="1604520"/>
            <a:ext cx="10972080" cy="397692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15440" y="992880"/>
            <a:ext cx="11359800" cy="2736000"/>
          </a:xfrm>
          <a:prstGeom prst="rect">
            <a:avLst/>
          </a:prstGeom>
        </p:spPr>
        <p:txBody>
          <a:bodyPr lIns="0" tIns="0" rIns="0" bIns="0" anchor="ctr"/>
          <a:lstStyle/>
          <a:p>
            <a:pPr algn="ctr"/>
            <a:endParaRPr lang="es-AR" sz="4400" b="0" strike="noStrike" spc="-1">
              <a:latin typeface="Arial"/>
            </a:endParaRPr>
          </a:p>
        </p:txBody>
      </p:sp>
      <p:sp>
        <p:nvSpPr>
          <p:cNvPr id="7"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s-AR" sz="3200" b="0" strike="noStrike" spc="-1">
              <a:latin typeface="Arial"/>
            </a:endParaRPr>
          </a:p>
        </p:txBody>
      </p:sp>
      <p:sp>
        <p:nvSpPr>
          <p:cNvPr id="8"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15440" y="992880"/>
            <a:ext cx="11359800" cy="2736000"/>
          </a:xfrm>
          <a:prstGeom prst="rect">
            <a:avLst/>
          </a:prstGeom>
        </p:spPr>
        <p:txBody>
          <a:bodyPr lIns="0" tIns="0" rIns="0" bIns="0" anchor="ctr"/>
          <a:lstStyle/>
          <a:p>
            <a:pPr algn="ctr"/>
            <a:endParaRPr lang="es-AR"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15440" y="992880"/>
            <a:ext cx="11359800" cy="12683880"/>
          </a:xfrm>
          <a:prstGeom prst="rect">
            <a:avLst/>
          </a:prstGeom>
        </p:spPr>
        <p:txBody>
          <a:bodyPr lIns="0" tIns="0" rIns="0" bIns="0" anchor="ctr"/>
          <a:lstStyle/>
          <a:p>
            <a:pPr algn="ctr"/>
            <a:endParaRPr lang="es-A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15440" y="992880"/>
            <a:ext cx="11359800" cy="2736000"/>
          </a:xfrm>
          <a:prstGeom prst="rect">
            <a:avLst/>
          </a:prstGeom>
        </p:spPr>
        <p:txBody>
          <a:bodyPr lIns="0" tIns="0" rIns="0" bIns="0" anchor="ctr"/>
          <a:lstStyle/>
          <a:p>
            <a:pPr algn="ctr"/>
            <a:endParaRPr lang="es-AR"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3200" b="0" strike="noStrike" spc="-1">
              <a:latin typeface="Arial"/>
            </a:endParaRPr>
          </a:p>
        </p:txBody>
      </p:sp>
      <p:sp>
        <p:nvSpPr>
          <p:cNvPr id="13"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s-AR"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15440" y="992880"/>
            <a:ext cx="11359800" cy="2736000"/>
          </a:xfrm>
          <a:prstGeom prst="rect">
            <a:avLst/>
          </a:prstGeom>
        </p:spPr>
        <p:txBody>
          <a:bodyPr lIns="0" tIns="0" rIns="0" bIns="0" anchor="ctr"/>
          <a:lstStyle/>
          <a:p>
            <a:pPr algn="ctr"/>
            <a:endParaRPr lang="es-AR" sz="4400" b="0" strike="noStrike" spc="-1">
              <a:latin typeface="Arial"/>
            </a:endParaRPr>
          </a:p>
        </p:txBody>
      </p:sp>
      <p:sp>
        <p:nvSpPr>
          <p:cNvPr id="16"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s-AR"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15440" y="992880"/>
            <a:ext cx="11359800" cy="2736000"/>
          </a:xfrm>
          <a:prstGeom prst="rect">
            <a:avLst/>
          </a:prstGeom>
        </p:spPr>
        <p:txBody>
          <a:bodyPr lIns="0" tIns="0" rIns="0" bIns="0" anchor="ctr"/>
          <a:lstStyle/>
          <a:p>
            <a:pPr algn="ctr"/>
            <a:endParaRPr lang="es-AR"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3200" b="0" strike="noStrike" spc="-1">
              <a:latin typeface="Arial"/>
            </a:endParaRPr>
          </a:p>
        </p:txBody>
      </p:sp>
      <p:sp>
        <p:nvSpPr>
          <p:cNvPr id="22" name="PlaceHolder 4"/>
          <p:cNvSpPr>
            <a:spLocks noGrp="1"/>
          </p:cNvSpPr>
          <p:nvPr>
            <p:ph type="body"/>
          </p:nvPr>
        </p:nvSpPr>
        <p:spPr>
          <a:xfrm>
            <a:off x="609480" y="3682080"/>
            <a:ext cx="109720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s-AR" sz="4400" b="0" strike="noStrike" spc="-1">
                <a:latin typeface="Arial"/>
              </a:rPr>
              <a:t>Pulse para editar el formato del texto de título</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AR" sz="3200" b="0" strike="noStrike" spc="-1">
                <a:latin typeface="Arial"/>
              </a:rPr>
              <a:t>Pulse para editar el formato de esquema del texto</a:t>
            </a:r>
          </a:p>
          <a:p>
            <a:pPr marL="864000" lvl="1" indent="-324000">
              <a:spcBef>
                <a:spcPts val="1134"/>
              </a:spcBef>
              <a:buClr>
                <a:srgbClr val="000000"/>
              </a:buClr>
              <a:buSzPct val="75000"/>
              <a:buFont typeface="Symbol" charset="2"/>
              <a:buChar char=""/>
            </a:pPr>
            <a:r>
              <a:rPr lang="es-AR"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AR" sz="2400" b="0" strike="noStrike" spc="-1">
                <a:latin typeface="Arial"/>
              </a:rPr>
              <a:t>Tercer nivel del esquema</a:t>
            </a:r>
          </a:p>
          <a:p>
            <a:pPr marL="1728000" lvl="3" indent="-216000">
              <a:spcBef>
                <a:spcPts val="567"/>
              </a:spcBef>
              <a:buClr>
                <a:srgbClr val="000000"/>
              </a:buClr>
              <a:buSzPct val="75000"/>
              <a:buFont typeface="Symbol" charset="2"/>
              <a:buChar char=""/>
            </a:pPr>
            <a:r>
              <a:rPr lang="es-AR" sz="2000" b="0" strike="noStrike" spc="-1">
                <a:latin typeface="Arial"/>
              </a:rPr>
              <a:t>Cuarto nivel del esquema</a:t>
            </a:r>
          </a:p>
          <a:p>
            <a:pPr marL="2160000" lvl="4" indent="-216000">
              <a:spcBef>
                <a:spcPts val="283"/>
              </a:spcBef>
              <a:buClr>
                <a:srgbClr val="000000"/>
              </a:buClr>
              <a:buSzPct val="45000"/>
              <a:buFont typeface="Wingdings" charset="2"/>
              <a:buChar char=""/>
            </a:pPr>
            <a:r>
              <a:rPr lang="es-AR" sz="2000" b="0" strike="noStrike" spc="-1">
                <a:latin typeface="Arial"/>
              </a:rPr>
              <a:t>Quinto nivel del esquema</a:t>
            </a:r>
          </a:p>
          <a:p>
            <a:pPr marL="2592000" lvl="5" indent="-216000">
              <a:spcBef>
                <a:spcPts val="283"/>
              </a:spcBef>
              <a:buClr>
                <a:srgbClr val="000000"/>
              </a:buClr>
              <a:buSzPct val="45000"/>
              <a:buFont typeface="Wingdings" charset="2"/>
              <a:buChar char=""/>
            </a:pPr>
            <a:r>
              <a:rPr lang="es-AR" sz="2000" b="0" strike="noStrike" spc="-1">
                <a:latin typeface="Arial"/>
              </a:rPr>
              <a:t>Sexto nivel del esquema</a:t>
            </a:r>
          </a:p>
          <a:p>
            <a:pPr marL="3024000" lvl="6" indent="-216000">
              <a:spcBef>
                <a:spcPts val="283"/>
              </a:spcBef>
              <a:buClr>
                <a:srgbClr val="000000"/>
              </a:buClr>
              <a:buSzPct val="45000"/>
              <a:buFont typeface="Wingdings" charset="2"/>
              <a:buChar char=""/>
            </a:pPr>
            <a:r>
              <a:rPr lang="es-AR"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15440" y="992880"/>
            <a:ext cx="11359800" cy="2736000"/>
          </a:xfrm>
          <a:prstGeom prst="rect">
            <a:avLst/>
          </a:prstGeom>
        </p:spPr>
        <p:txBody>
          <a:bodyPr lIns="0" tIns="0" rIns="0" bIns="0" anchor="ctr"/>
          <a:lstStyle/>
          <a:p>
            <a:r>
              <a:rPr lang="es-AR" sz="1800" b="0" strike="noStrike" spc="-1">
                <a:latin typeface="Arial"/>
              </a:rPr>
              <a:t>Pulse para editar el formato del texto de título</a:t>
            </a:r>
          </a:p>
        </p:txBody>
      </p:sp>
      <p:sp>
        <p:nvSpPr>
          <p:cNvPr id="39" name="PlaceHolder 2"/>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AR" sz="1800" b="0" strike="noStrike" spc="-1">
                <a:latin typeface="Arial"/>
              </a:rPr>
              <a:t>Pulse para editar el formato de esquema del texto</a:t>
            </a:r>
          </a:p>
          <a:p>
            <a:pPr marL="864000" lvl="1" indent="-324000">
              <a:spcBef>
                <a:spcPts val="1134"/>
              </a:spcBef>
              <a:buClr>
                <a:srgbClr val="000000"/>
              </a:buClr>
              <a:buSzPct val="75000"/>
              <a:buFont typeface="Symbol" charset="2"/>
              <a:buChar char=""/>
            </a:pPr>
            <a:r>
              <a:rPr lang="es-AR" sz="1800" b="0" strike="noStrike" spc="-1">
                <a:latin typeface="Arial"/>
              </a:rPr>
              <a:t>Segundo nivel del esquema</a:t>
            </a:r>
          </a:p>
          <a:p>
            <a:pPr marL="1296000" lvl="2" indent="-288000">
              <a:spcBef>
                <a:spcPts val="850"/>
              </a:spcBef>
              <a:buClr>
                <a:srgbClr val="000000"/>
              </a:buClr>
              <a:buSzPct val="45000"/>
              <a:buFont typeface="Wingdings" charset="2"/>
              <a:buChar char=""/>
            </a:pPr>
            <a:r>
              <a:rPr lang="es-AR" sz="1800" b="0" strike="noStrike" spc="-1">
                <a:latin typeface="Arial"/>
              </a:rPr>
              <a:t>Tercer nivel del esquema</a:t>
            </a:r>
          </a:p>
          <a:p>
            <a:pPr marL="1728000" lvl="3" indent="-216000">
              <a:spcBef>
                <a:spcPts val="567"/>
              </a:spcBef>
              <a:buClr>
                <a:srgbClr val="000000"/>
              </a:buClr>
              <a:buSzPct val="75000"/>
              <a:buFont typeface="Symbol" charset="2"/>
              <a:buChar char=""/>
            </a:pPr>
            <a:r>
              <a:rPr lang="es-AR" sz="1800" b="0" strike="noStrike" spc="-1">
                <a:latin typeface="Arial"/>
              </a:rPr>
              <a:t>Cuarto nivel del esquema</a:t>
            </a:r>
          </a:p>
          <a:p>
            <a:pPr marL="2160000" lvl="4" indent="-216000">
              <a:spcBef>
                <a:spcPts val="283"/>
              </a:spcBef>
              <a:buClr>
                <a:srgbClr val="000000"/>
              </a:buClr>
              <a:buSzPct val="45000"/>
              <a:buFont typeface="Wingdings" charset="2"/>
              <a:buChar char=""/>
            </a:pPr>
            <a:r>
              <a:rPr lang="es-AR" sz="1800" b="0" strike="noStrike" spc="-1">
                <a:latin typeface="Arial"/>
              </a:rPr>
              <a:t>Quinto nivel del esquema</a:t>
            </a:r>
          </a:p>
          <a:p>
            <a:pPr marL="2592000" lvl="5" indent="-216000">
              <a:spcBef>
                <a:spcPts val="283"/>
              </a:spcBef>
              <a:buClr>
                <a:srgbClr val="000000"/>
              </a:buClr>
              <a:buSzPct val="45000"/>
              <a:buFont typeface="Wingdings" charset="2"/>
              <a:buChar char=""/>
            </a:pPr>
            <a:r>
              <a:rPr lang="es-AR" sz="1800" b="0" strike="noStrike" spc="-1">
                <a:latin typeface="Arial"/>
              </a:rPr>
              <a:t>Sexto nivel del esquema</a:t>
            </a:r>
          </a:p>
          <a:p>
            <a:pPr marL="3024000" lvl="6" indent="-216000">
              <a:spcBef>
                <a:spcPts val="283"/>
              </a:spcBef>
              <a:buClr>
                <a:srgbClr val="000000"/>
              </a:buClr>
              <a:buSzPct val="45000"/>
              <a:buFont typeface="Wingdings" charset="2"/>
              <a:buChar char=""/>
            </a:pPr>
            <a:r>
              <a:rPr lang="es-AR" sz="18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mozilla.org/es/CSS/CSS_Reference#Selectors"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w3schools.com/tags/ref_standardattributes.asp"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0" y="1968840"/>
            <a:ext cx="1219104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AR" sz="6000" b="1" strike="noStrike" spc="-1">
                <a:solidFill>
                  <a:srgbClr val="000000"/>
                </a:solidFill>
                <a:latin typeface="Arial"/>
                <a:ea typeface="Arial"/>
              </a:rPr>
              <a:t>Clase 6</a:t>
            </a:r>
            <a:endParaRPr lang="es-AR" sz="6000" b="0" strike="noStrike" spc="-1">
              <a:latin typeface="Arial"/>
            </a:endParaRPr>
          </a:p>
        </p:txBody>
      </p:sp>
      <p:sp>
        <p:nvSpPr>
          <p:cNvPr id="83" name="CustomShape 2"/>
          <p:cNvSpPr/>
          <p:nvPr/>
        </p:nvSpPr>
        <p:spPr>
          <a:xfrm>
            <a:off x="0" y="2905920"/>
            <a:ext cx="12191040" cy="51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AR" sz="2800" b="0" strike="noStrike" spc="-1">
                <a:solidFill>
                  <a:srgbClr val="000000"/>
                </a:solidFill>
                <a:latin typeface="Calibri"/>
                <a:ea typeface="Calibri"/>
              </a:rPr>
              <a:t>HTML 4</a:t>
            </a:r>
            <a:endParaRPr lang="es-AR" sz="2800" b="0" strike="noStrike" spc="-1">
              <a:latin typeface="Arial"/>
            </a:endParaRPr>
          </a:p>
        </p:txBody>
      </p:sp>
      <p:pic>
        <p:nvPicPr>
          <p:cNvPr id="84" name="Google Shape;78;p1"/>
          <p:cNvPicPr/>
          <p:nvPr/>
        </p:nvPicPr>
        <p:blipFill>
          <a:blip r:embed="rId2"/>
          <a:stretch/>
        </p:blipFill>
        <p:spPr>
          <a:xfrm>
            <a:off x="5049000" y="3540960"/>
            <a:ext cx="2092680" cy="1962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838080" y="365040"/>
            <a:ext cx="1051452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spcBef>
                <a:spcPts val="1001"/>
              </a:spcBef>
            </a:pPr>
            <a:r>
              <a:rPr lang="es-AR" sz="4300" b="1" strike="noStrike" spc="-1">
                <a:solidFill>
                  <a:srgbClr val="333333"/>
                </a:solidFill>
                <a:latin typeface="Calibri"/>
                <a:ea typeface="Calibri"/>
              </a:rPr>
              <a:t>Especificidad</a:t>
            </a:r>
            <a:r>
              <a:rPr lang="es-AR" sz="4300" b="0" strike="noStrike" spc="-1">
                <a:solidFill>
                  <a:srgbClr val="333333"/>
                </a:solidFill>
                <a:latin typeface="Calibri"/>
                <a:ea typeface="Calibri"/>
              </a:rPr>
              <a:t> </a:t>
            </a:r>
            <a:endParaRPr lang="es-AR" sz="4300" b="0" strike="noStrike" spc="-1">
              <a:latin typeface="Arial"/>
            </a:endParaRPr>
          </a:p>
        </p:txBody>
      </p:sp>
      <p:sp>
        <p:nvSpPr>
          <p:cNvPr id="103"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r>
              <a:rPr lang="es-AR" sz="2800" b="1" strike="noStrike" spc="-1">
                <a:solidFill>
                  <a:srgbClr val="333333"/>
                </a:solidFill>
                <a:latin typeface="Calibri"/>
                <a:ea typeface="Calibri"/>
              </a:rPr>
              <a:t>Especificidad</a:t>
            </a:r>
            <a:r>
              <a:rPr lang="es-AR" sz="2800" b="0" strike="noStrike" spc="-1">
                <a:solidFill>
                  <a:srgbClr val="333333"/>
                </a:solidFill>
                <a:latin typeface="Calibri"/>
                <a:ea typeface="Calibri"/>
              </a:rPr>
              <a:t> es la manera mediante la cual los navegadores deciden qué valores de una propiedad CSS son más relevantes para un elemento y, por lo tanto, serán aplicados. La especificidad está basada en las reglas de coincidencia que están compuestas por diferentes tipos de </a:t>
            </a:r>
            <a:r>
              <a:rPr lang="es-AR" sz="2800" b="0" u="sng" strike="noStrike" spc="-1">
                <a:solidFill>
                  <a:srgbClr val="0563C1"/>
                </a:solidFill>
                <a:uFillTx/>
                <a:latin typeface="Calibri"/>
                <a:ea typeface="Calibri"/>
                <a:hlinkClick r:id="rId3"/>
              </a:rPr>
              <a:t>selectores CSS</a:t>
            </a:r>
            <a:r>
              <a:rPr lang="es-AR" sz="2800" b="0" strike="noStrike" spc="-1">
                <a:solidFill>
                  <a:srgbClr val="333333"/>
                </a:solidFill>
                <a:latin typeface="Calibri"/>
                <a:ea typeface="Calibri"/>
              </a:rPr>
              <a:t>.</a:t>
            </a:r>
            <a:endParaRPr lang="es-AR"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4" name="CustomShape 1"/>
          <p:cNvSpPr/>
          <p:nvPr/>
        </p:nvSpPr>
        <p:spPr>
          <a:xfrm>
            <a:off x="382680" y="5925960"/>
            <a:ext cx="4629600" cy="636480"/>
          </a:xfrm>
          <a:prstGeom prst="rect">
            <a:avLst/>
          </a:prstGeom>
          <a:noFill/>
          <a:ln>
            <a:noFill/>
          </a:ln>
        </p:spPr>
        <p:style>
          <a:lnRef idx="0">
            <a:scrgbClr r="0" g="0" b="0"/>
          </a:lnRef>
          <a:fillRef idx="0">
            <a:scrgbClr r="0" g="0" b="0"/>
          </a:fillRef>
          <a:effectRef idx="0">
            <a:scrgbClr r="0" g="0" b="0"/>
          </a:effectRef>
          <a:fontRef idx="minor"/>
        </p:style>
      </p:sp>
      <p:sp>
        <p:nvSpPr>
          <p:cNvPr id="105" name="CustomShape 2"/>
          <p:cNvSpPr/>
          <p:nvPr/>
        </p:nvSpPr>
        <p:spPr>
          <a:xfrm>
            <a:off x="0" y="1086840"/>
            <a:ext cx="12191040" cy="129528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b"/>
          <a:lstStyle/>
          <a:p>
            <a:pPr algn="ctr">
              <a:lnSpc>
                <a:spcPct val="90000"/>
              </a:lnSpc>
              <a:spcBef>
                <a:spcPts val="1301"/>
              </a:spcBef>
            </a:pPr>
            <a:r>
              <a:rPr lang="es-AR" sz="6000" b="1" strike="noStrike" spc="-1">
                <a:solidFill>
                  <a:srgbClr val="000000"/>
                </a:solidFill>
                <a:latin typeface="Calibri"/>
                <a:ea typeface="Calibri"/>
              </a:rPr>
              <a:t>Prioridad de Selectores</a:t>
            </a:r>
            <a:endParaRPr lang="es-AR" sz="6000" b="0" strike="noStrike" spc="-1">
              <a:latin typeface="Arial"/>
            </a:endParaRPr>
          </a:p>
        </p:txBody>
      </p:sp>
      <p:sp>
        <p:nvSpPr>
          <p:cNvPr id="106" name="CustomShape 3"/>
          <p:cNvSpPr/>
          <p:nvPr/>
        </p:nvSpPr>
        <p:spPr>
          <a:xfrm>
            <a:off x="1657080" y="2612520"/>
            <a:ext cx="3764160" cy="588960"/>
          </a:xfrm>
          <a:prstGeom prst="roundRect">
            <a:avLst>
              <a:gd name="adj" fmla="val 50000"/>
            </a:avLst>
          </a:prstGeom>
          <a:solidFill>
            <a:srgbClr val="0D5DDF"/>
          </a:solidFill>
          <a:ln w="9360">
            <a:solidFill>
              <a:srgbClr val="000000"/>
            </a:solidFill>
            <a:round/>
          </a:ln>
        </p:spPr>
        <p:style>
          <a:lnRef idx="0">
            <a:scrgbClr r="0" g="0" b="0"/>
          </a:lnRef>
          <a:fillRef idx="0">
            <a:scrgbClr r="0" g="0" b="0"/>
          </a:fillRef>
          <a:effectRef idx="0">
            <a:scrgbClr r="0" g="0" b="0"/>
          </a:effectRef>
          <a:fontRef idx="minor"/>
        </p:style>
        <p:txBody>
          <a:bodyPr lIns="122040" tIns="122040" rIns="122040" bIns="122040" anchor="ctr"/>
          <a:lstStyle/>
          <a:p>
            <a:pPr algn="ctr">
              <a:lnSpc>
                <a:spcPct val="100000"/>
              </a:lnSpc>
            </a:pPr>
            <a:r>
              <a:rPr lang="es-AR" sz="1300" b="0" strike="noStrike" spc="-1">
                <a:solidFill>
                  <a:srgbClr val="FFFFFF"/>
                </a:solidFill>
                <a:latin typeface="Roboto"/>
                <a:ea typeface="Roboto"/>
              </a:rPr>
              <a:t>Inline Style</a:t>
            </a:r>
            <a:endParaRPr lang="es-AR" sz="1300" b="0" strike="noStrike" spc="-1">
              <a:latin typeface="Arial"/>
            </a:endParaRPr>
          </a:p>
        </p:txBody>
      </p:sp>
      <p:sp>
        <p:nvSpPr>
          <p:cNvPr id="107" name="CustomShape 4"/>
          <p:cNvSpPr/>
          <p:nvPr/>
        </p:nvSpPr>
        <p:spPr>
          <a:xfrm>
            <a:off x="3479040" y="3416400"/>
            <a:ext cx="3764160" cy="588960"/>
          </a:xfrm>
          <a:prstGeom prst="roundRect">
            <a:avLst>
              <a:gd name="adj" fmla="val 50000"/>
            </a:avLst>
          </a:prstGeom>
          <a:solidFill>
            <a:srgbClr val="0D5DDF">
              <a:alpha val="81000"/>
            </a:srgbClr>
          </a:solidFill>
          <a:ln w="9360">
            <a:solidFill>
              <a:srgbClr val="000000"/>
            </a:solidFill>
            <a:round/>
          </a:ln>
        </p:spPr>
        <p:style>
          <a:lnRef idx="0">
            <a:scrgbClr r="0" g="0" b="0"/>
          </a:lnRef>
          <a:fillRef idx="0">
            <a:scrgbClr r="0" g="0" b="0"/>
          </a:fillRef>
          <a:effectRef idx="0">
            <a:scrgbClr r="0" g="0" b="0"/>
          </a:effectRef>
          <a:fontRef idx="minor"/>
        </p:style>
        <p:txBody>
          <a:bodyPr lIns="122040" tIns="122040" rIns="122040" bIns="122040" anchor="ctr"/>
          <a:lstStyle/>
          <a:p>
            <a:pPr algn="ctr">
              <a:lnSpc>
                <a:spcPct val="100000"/>
              </a:lnSpc>
            </a:pPr>
            <a:r>
              <a:rPr lang="es-AR" sz="1300" b="0" strike="noStrike" spc="-1">
                <a:solidFill>
                  <a:srgbClr val="FFFFFF"/>
                </a:solidFill>
                <a:latin typeface="Roboto"/>
                <a:ea typeface="Roboto"/>
              </a:rPr>
              <a:t>Attr id (#)</a:t>
            </a:r>
            <a:endParaRPr lang="es-AR" sz="1300" b="0" strike="noStrike" spc="-1">
              <a:latin typeface="Arial"/>
            </a:endParaRPr>
          </a:p>
        </p:txBody>
      </p:sp>
      <p:sp>
        <p:nvSpPr>
          <p:cNvPr id="108" name="CustomShape 5"/>
          <p:cNvSpPr/>
          <p:nvPr/>
        </p:nvSpPr>
        <p:spPr>
          <a:xfrm>
            <a:off x="5055840" y="4227840"/>
            <a:ext cx="3764160" cy="588960"/>
          </a:xfrm>
          <a:prstGeom prst="roundRect">
            <a:avLst>
              <a:gd name="adj" fmla="val 50000"/>
            </a:avLst>
          </a:prstGeom>
          <a:solidFill>
            <a:srgbClr val="0D5DDF">
              <a:alpha val="68000"/>
            </a:srgbClr>
          </a:solidFill>
          <a:ln w="9360">
            <a:solidFill>
              <a:srgbClr val="000000"/>
            </a:solidFill>
            <a:round/>
          </a:ln>
        </p:spPr>
        <p:style>
          <a:lnRef idx="0">
            <a:scrgbClr r="0" g="0" b="0"/>
          </a:lnRef>
          <a:fillRef idx="0">
            <a:scrgbClr r="0" g="0" b="0"/>
          </a:fillRef>
          <a:effectRef idx="0">
            <a:scrgbClr r="0" g="0" b="0"/>
          </a:effectRef>
          <a:fontRef idx="minor"/>
        </p:style>
        <p:txBody>
          <a:bodyPr lIns="122040" tIns="122040" rIns="122040" bIns="122040" anchor="ctr"/>
          <a:lstStyle/>
          <a:p>
            <a:pPr algn="ctr">
              <a:lnSpc>
                <a:spcPct val="100000"/>
              </a:lnSpc>
            </a:pPr>
            <a:r>
              <a:rPr lang="es-AR" sz="1300" b="0" strike="noStrike" spc="-1">
                <a:solidFill>
                  <a:srgbClr val="FFFFFF"/>
                </a:solidFill>
                <a:latin typeface="Roboto"/>
                <a:ea typeface="Roboto"/>
              </a:rPr>
              <a:t>Attr class (.)</a:t>
            </a:r>
            <a:endParaRPr lang="es-AR" sz="1300" b="0" strike="noStrike" spc="-1">
              <a:latin typeface="Arial"/>
            </a:endParaRPr>
          </a:p>
        </p:txBody>
      </p:sp>
      <p:sp>
        <p:nvSpPr>
          <p:cNvPr id="109" name="CustomShape 6"/>
          <p:cNvSpPr/>
          <p:nvPr/>
        </p:nvSpPr>
        <p:spPr>
          <a:xfrm>
            <a:off x="6769800" y="5008680"/>
            <a:ext cx="3764160" cy="588960"/>
          </a:xfrm>
          <a:prstGeom prst="roundRect">
            <a:avLst>
              <a:gd name="adj" fmla="val 50000"/>
            </a:avLst>
          </a:prstGeom>
          <a:solidFill>
            <a:srgbClr val="0D5DDF">
              <a:alpha val="59000"/>
            </a:srgbClr>
          </a:solidFill>
          <a:ln w="9360">
            <a:solidFill>
              <a:srgbClr val="000000"/>
            </a:solidFill>
            <a:round/>
          </a:ln>
        </p:spPr>
        <p:style>
          <a:lnRef idx="0">
            <a:scrgbClr r="0" g="0" b="0"/>
          </a:lnRef>
          <a:fillRef idx="0">
            <a:scrgbClr r="0" g="0" b="0"/>
          </a:fillRef>
          <a:effectRef idx="0">
            <a:scrgbClr r="0" g="0" b="0"/>
          </a:effectRef>
          <a:fontRef idx="minor"/>
        </p:style>
        <p:txBody>
          <a:bodyPr lIns="122040" tIns="122040" rIns="122040" bIns="122040" anchor="ctr"/>
          <a:lstStyle/>
          <a:p>
            <a:pPr algn="ctr">
              <a:lnSpc>
                <a:spcPct val="100000"/>
              </a:lnSpc>
            </a:pPr>
            <a:r>
              <a:rPr lang="es-AR" sz="1300" b="0" strike="noStrike" spc="-1">
                <a:solidFill>
                  <a:srgbClr val="000000"/>
                </a:solidFill>
                <a:latin typeface="Roboto"/>
                <a:ea typeface="Roboto"/>
              </a:rPr>
              <a:t>Element</a:t>
            </a:r>
            <a:endParaRPr lang="es-AR" sz="1300" b="0" strike="noStrike" spc="-1">
              <a:latin typeface="Arial"/>
            </a:endParaRPr>
          </a:p>
        </p:txBody>
      </p:sp>
      <p:sp>
        <p:nvSpPr>
          <p:cNvPr id="110" name="CustomShape 7"/>
          <p:cNvSpPr/>
          <p:nvPr/>
        </p:nvSpPr>
        <p:spPr>
          <a:xfrm>
            <a:off x="5735880" y="2628000"/>
            <a:ext cx="360" cy="558000"/>
          </a:xfrm>
          <a:custGeom>
            <a:avLst/>
            <a:gdLst/>
            <a:ahLst/>
            <a:cxnLst/>
            <a:rect l="l" t="t" r="r" b="b"/>
            <a:pathLst>
              <a:path w="21600" h="21600">
                <a:moveTo>
                  <a:pt x="0" y="0"/>
                </a:moveTo>
                <a:lnTo>
                  <a:pt x="21600" y="21600"/>
                </a:lnTo>
              </a:path>
            </a:pathLst>
          </a:custGeom>
          <a:noFill/>
          <a:ln w="38160">
            <a:solidFill>
              <a:schemeClr val="dk2"/>
            </a:solidFill>
            <a:round/>
            <a:tailEnd type="triangle" w="med" len="med"/>
          </a:ln>
        </p:spPr>
        <p:style>
          <a:lnRef idx="0">
            <a:scrgbClr r="0" g="0" b="0"/>
          </a:lnRef>
          <a:fillRef idx="0">
            <a:scrgbClr r="0" g="0" b="0"/>
          </a:fillRef>
          <a:effectRef idx="0">
            <a:scrgbClr r="0" g="0" b="0"/>
          </a:effectRef>
          <a:fontRef idx="minor"/>
        </p:style>
      </p:sp>
      <p:sp>
        <p:nvSpPr>
          <p:cNvPr id="111" name="CustomShape 8"/>
          <p:cNvSpPr/>
          <p:nvPr/>
        </p:nvSpPr>
        <p:spPr>
          <a:xfrm>
            <a:off x="7499160" y="3477960"/>
            <a:ext cx="360" cy="558000"/>
          </a:xfrm>
          <a:custGeom>
            <a:avLst/>
            <a:gdLst/>
            <a:ahLst/>
            <a:cxnLst/>
            <a:rect l="l" t="t" r="r" b="b"/>
            <a:pathLst>
              <a:path w="21600" h="21600">
                <a:moveTo>
                  <a:pt x="0" y="0"/>
                </a:moveTo>
                <a:lnTo>
                  <a:pt x="21600" y="21600"/>
                </a:lnTo>
              </a:path>
            </a:pathLst>
          </a:custGeom>
          <a:noFill/>
          <a:ln w="38160">
            <a:solidFill>
              <a:schemeClr val="dk2"/>
            </a:solidFill>
            <a:round/>
            <a:tailEnd type="triangle" w="med" len="med"/>
          </a:ln>
        </p:spPr>
        <p:style>
          <a:lnRef idx="0">
            <a:scrgbClr r="0" g="0" b="0"/>
          </a:lnRef>
          <a:fillRef idx="0">
            <a:scrgbClr r="0" g="0" b="0"/>
          </a:fillRef>
          <a:effectRef idx="0">
            <a:scrgbClr r="0" g="0" b="0"/>
          </a:effectRef>
          <a:fontRef idx="minor"/>
        </p:style>
      </p:sp>
      <p:sp>
        <p:nvSpPr>
          <p:cNvPr id="112" name="CustomShape 9"/>
          <p:cNvSpPr/>
          <p:nvPr/>
        </p:nvSpPr>
        <p:spPr>
          <a:xfrm>
            <a:off x="9164160" y="4250880"/>
            <a:ext cx="360" cy="558000"/>
          </a:xfrm>
          <a:custGeom>
            <a:avLst/>
            <a:gdLst/>
            <a:ahLst/>
            <a:cxnLst/>
            <a:rect l="l" t="t" r="r" b="b"/>
            <a:pathLst>
              <a:path w="21600" h="21600">
                <a:moveTo>
                  <a:pt x="0" y="0"/>
                </a:moveTo>
                <a:lnTo>
                  <a:pt x="21600" y="21600"/>
                </a:lnTo>
              </a:path>
            </a:pathLst>
          </a:custGeom>
          <a:noFill/>
          <a:ln w="38160">
            <a:solidFill>
              <a:schemeClr val="dk2"/>
            </a:solidFill>
            <a:round/>
            <a:tailEnd type="triangle" w="med" len="med"/>
          </a:ln>
        </p:spPr>
        <p:style>
          <a:lnRef idx="0">
            <a:scrgbClr r="0" g="0" b="0"/>
          </a:lnRef>
          <a:fillRef idx="0">
            <a:scrgbClr r="0" g="0" b="0"/>
          </a:fillRef>
          <a:effectRef idx="0">
            <a:scrgbClr r="0" g="0" b="0"/>
          </a:effectRef>
          <a:fontRef idx="minor"/>
        </p:style>
      </p:sp>
      <p:sp>
        <p:nvSpPr>
          <p:cNvPr id="113" name="TextShape 10"/>
          <p:cNvSpPr txBox="1"/>
          <p:nvPr/>
        </p:nvSpPr>
        <p:spPr>
          <a:xfrm>
            <a:off x="574920" y="5760000"/>
            <a:ext cx="5257080" cy="346680"/>
          </a:xfrm>
          <a:prstGeom prst="rect">
            <a:avLst/>
          </a:prstGeom>
          <a:noFill/>
          <a:ln>
            <a:noFill/>
          </a:ln>
        </p:spPr>
        <p:txBody>
          <a:bodyPr lIns="90000" tIns="45000" rIns="90000" bIns="45000"/>
          <a:lstStyle/>
          <a:p>
            <a:r>
              <a:rPr lang="es-AR" sz="1800" b="0" strike="noStrike" spc="-1">
                <a:latin typeface="Arial"/>
              </a:rPr>
              <a:t>https://www.w3schools.com/css/css_selectors.asp</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14" name="CustomShape 1"/>
          <p:cNvSpPr/>
          <p:nvPr/>
        </p:nvSpPr>
        <p:spPr>
          <a:xfrm>
            <a:off x="0" y="704880"/>
            <a:ext cx="12191040" cy="9903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b"/>
          <a:lstStyle/>
          <a:p>
            <a:pPr algn="ctr">
              <a:lnSpc>
                <a:spcPct val="90000"/>
              </a:lnSpc>
              <a:spcBef>
                <a:spcPts val="1301"/>
              </a:spcBef>
            </a:pPr>
            <a:r>
              <a:rPr lang="es-AR" sz="6000" b="1" strike="noStrike" spc="-1">
                <a:solidFill>
                  <a:srgbClr val="000000"/>
                </a:solidFill>
                <a:latin typeface="Calibri"/>
                <a:ea typeface="Calibri"/>
              </a:rPr>
              <a:t>Arbol del DOM</a:t>
            </a:r>
            <a:endParaRPr lang="es-AR" sz="6000" b="0" strike="noStrike" spc="-1">
              <a:latin typeface="Arial"/>
            </a:endParaRPr>
          </a:p>
        </p:txBody>
      </p:sp>
      <p:sp>
        <p:nvSpPr>
          <p:cNvPr id="115" name="CustomShape 2"/>
          <p:cNvSpPr/>
          <p:nvPr/>
        </p:nvSpPr>
        <p:spPr>
          <a:xfrm>
            <a:off x="5013360" y="2029680"/>
            <a:ext cx="2049840" cy="588960"/>
          </a:xfrm>
          <a:prstGeom prst="roundRect">
            <a:avLst>
              <a:gd name="adj" fmla="val 50000"/>
            </a:avLst>
          </a:prstGeom>
          <a:solidFill>
            <a:srgbClr val="0944A1"/>
          </a:solidFill>
          <a:ln>
            <a:noFill/>
          </a:ln>
        </p:spPr>
        <p:style>
          <a:lnRef idx="0">
            <a:scrgbClr r="0" g="0" b="0"/>
          </a:lnRef>
          <a:fillRef idx="0">
            <a:scrgbClr r="0" g="0" b="0"/>
          </a:fillRef>
          <a:effectRef idx="0">
            <a:scrgbClr r="0" g="0" b="0"/>
          </a:effectRef>
          <a:fontRef idx="minor"/>
        </p:style>
        <p:txBody>
          <a:bodyPr lIns="122040" tIns="122040" rIns="122040" bIns="122040" anchor="ctr"/>
          <a:lstStyle/>
          <a:p>
            <a:pPr algn="ctr">
              <a:lnSpc>
                <a:spcPct val="100000"/>
              </a:lnSpc>
            </a:pPr>
            <a:r>
              <a:rPr lang="es-AR" sz="1300" b="0" strike="noStrike" spc="-1">
                <a:solidFill>
                  <a:srgbClr val="FFFFFF"/>
                </a:solidFill>
                <a:latin typeface="Roboto"/>
                <a:ea typeface="Roboto"/>
              </a:rPr>
              <a:t>HTML</a:t>
            </a:r>
            <a:endParaRPr lang="es-AR" sz="1300" b="0" strike="noStrike" spc="-1">
              <a:latin typeface="Arial"/>
            </a:endParaRPr>
          </a:p>
        </p:txBody>
      </p:sp>
      <p:sp>
        <p:nvSpPr>
          <p:cNvPr id="116" name="CustomShape 3"/>
          <p:cNvSpPr/>
          <p:nvPr/>
        </p:nvSpPr>
        <p:spPr>
          <a:xfrm>
            <a:off x="7373880" y="3305520"/>
            <a:ext cx="2049840" cy="588960"/>
          </a:xfrm>
          <a:prstGeom prst="roundRect">
            <a:avLst>
              <a:gd name="adj" fmla="val 50000"/>
            </a:avLst>
          </a:prstGeom>
          <a:solidFill>
            <a:srgbClr val="0D5DDF"/>
          </a:solidFill>
          <a:ln>
            <a:noFill/>
          </a:ln>
        </p:spPr>
        <p:style>
          <a:lnRef idx="0">
            <a:scrgbClr r="0" g="0" b="0"/>
          </a:lnRef>
          <a:fillRef idx="0">
            <a:scrgbClr r="0" g="0" b="0"/>
          </a:fillRef>
          <a:effectRef idx="0">
            <a:scrgbClr r="0" g="0" b="0"/>
          </a:effectRef>
          <a:fontRef idx="minor"/>
        </p:style>
        <p:txBody>
          <a:bodyPr lIns="122040" tIns="122040" rIns="122040" bIns="122040" anchor="ctr"/>
          <a:lstStyle/>
          <a:p>
            <a:pPr algn="ctr">
              <a:lnSpc>
                <a:spcPct val="100000"/>
              </a:lnSpc>
            </a:pPr>
            <a:r>
              <a:rPr lang="es-AR" sz="1300" b="0" strike="noStrike" spc="-1">
                <a:solidFill>
                  <a:srgbClr val="FFFFFF"/>
                </a:solidFill>
                <a:latin typeface="Roboto"/>
                <a:ea typeface="Roboto"/>
              </a:rPr>
              <a:t>Body</a:t>
            </a:r>
            <a:endParaRPr lang="es-AR" sz="1300" b="0" strike="noStrike" spc="-1">
              <a:latin typeface="Arial"/>
            </a:endParaRPr>
          </a:p>
        </p:txBody>
      </p:sp>
      <p:sp>
        <p:nvSpPr>
          <p:cNvPr id="117" name="CustomShape 4"/>
          <p:cNvSpPr/>
          <p:nvPr/>
        </p:nvSpPr>
        <p:spPr>
          <a:xfrm>
            <a:off x="2307600" y="3229200"/>
            <a:ext cx="2049840" cy="588960"/>
          </a:xfrm>
          <a:prstGeom prst="roundRect">
            <a:avLst>
              <a:gd name="adj" fmla="val 50000"/>
            </a:avLst>
          </a:prstGeom>
          <a:solidFill>
            <a:srgbClr val="0D5DDF"/>
          </a:solidFill>
          <a:ln>
            <a:noFill/>
          </a:ln>
        </p:spPr>
        <p:style>
          <a:lnRef idx="0">
            <a:scrgbClr r="0" g="0" b="0"/>
          </a:lnRef>
          <a:fillRef idx="0">
            <a:scrgbClr r="0" g="0" b="0"/>
          </a:fillRef>
          <a:effectRef idx="0">
            <a:scrgbClr r="0" g="0" b="0"/>
          </a:effectRef>
          <a:fontRef idx="minor"/>
        </p:style>
        <p:txBody>
          <a:bodyPr lIns="122040" tIns="122040" rIns="122040" bIns="122040" anchor="ctr"/>
          <a:lstStyle/>
          <a:p>
            <a:pPr algn="ctr">
              <a:lnSpc>
                <a:spcPct val="100000"/>
              </a:lnSpc>
            </a:pPr>
            <a:r>
              <a:rPr lang="es-AR" sz="1300" b="0" strike="noStrike" spc="-1">
                <a:solidFill>
                  <a:srgbClr val="FFFFFF"/>
                </a:solidFill>
                <a:latin typeface="Roboto"/>
                <a:ea typeface="Roboto"/>
              </a:rPr>
              <a:t>Head</a:t>
            </a:r>
            <a:endParaRPr lang="es-AR" sz="1300" b="0" strike="noStrike" spc="-1">
              <a:latin typeface="Arial"/>
            </a:endParaRPr>
          </a:p>
        </p:txBody>
      </p:sp>
      <p:sp>
        <p:nvSpPr>
          <p:cNvPr id="118" name="CustomShape 5"/>
          <p:cNvSpPr/>
          <p:nvPr/>
        </p:nvSpPr>
        <p:spPr>
          <a:xfrm>
            <a:off x="602280" y="4428720"/>
            <a:ext cx="1537200" cy="588960"/>
          </a:xfrm>
          <a:prstGeom prst="roundRect">
            <a:avLst>
              <a:gd name="adj" fmla="val 50000"/>
            </a:avLst>
          </a:prstGeom>
          <a:solidFill>
            <a:srgbClr val="307BF3"/>
          </a:solidFill>
          <a:ln>
            <a:noFill/>
          </a:ln>
        </p:spPr>
        <p:style>
          <a:lnRef idx="0">
            <a:scrgbClr r="0" g="0" b="0"/>
          </a:lnRef>
          <a:fillRef idx="0">
            <a:scrgbClr r="0" g="0" b="0"/>
          </a:fillRef>
          <a:effectRef idx="0">
            <a:scrgbClr r="0" g="0" b="0"/>
          </a:effectRef>
          <a:fontRef idx="minor"/>
        </p:style>
        <p:txBody>
          <a:bodyPr lIns="122040" tIns="122040" rIns="122040" bIns="122040" anchor="ctr"/>
          <a:lstStyle/>
          <a:p>
            <a:pPr algn="ctr">
              <a:lnSpc>
                <a:spcPct val="100000"/>
              </a:lnSpc>
            </a:pPr>
            <a:r>
              <a:rPr lang="es-AR" sz="1300" b="0" strike="noStrike" spc="-1">
                <a:solidFill>
                  <a:srgbClr val="FFFFFF"/>
                </a:solidFill>
                <a:latin typeface="Roboto"/>
                <a:ea typeface="Roboto"/>
              </a:rPr>
              <a:t>title</a:t>
            </a:r>
            <a:endParaRPr lang="es-AR" sz="1300" b="0" strike="noStrike" spc="-1">
              <a:latin typeface="Arial"/>
            </a:endParaRPr>
          </a:p>
        </p:txBody>
      </p:sp>
      <p:sp>
        <p:nvSpPr>
          <p:cNvPr id="119" name="CustomShape 6"/>
          <p:cNvSpPr/>
          <p:nvPr/>
        </p:nvSpPr>
        <p:spPr>
          <a:xfrm>
            <a:off x="4470840" y="4428720"/>
            <a:ext cx="1359000" cy="588960"/>
          </a:xfrm>
          <a:prstGeom prst="roundRect">
            <a:avLst>
              <a:gd name="adj" fmla="val 50000"/>
            </a:avLst>
          </a:prstGeom>
          <a:solidFill>
            <a:srgbClr val="307BF3"/>
          </a:solidFill>
          <a:ln>
            <a:noFill/>
          </a:ln>
        </p:spPr>
        <p:style>
          <a:lnRef idx="0">
            <a:scrgbClr r="0" g="0" b="0"/>
          </a:lnRef>
          <a:fillRef idx="0">
            <a:scrgbClr r="0" g="0" b="0"/>
          </a:fillRef>
          <a:effectRef idx="0">
            <a:scrgbClr r="0" g="0" b="0"/>
          </a:effectRef>
          <a:fontRef idx="minor"/>
        </p:style>
        <p:txBody>
          <a:bodyPr lIns="122040" tIns="122040" rIns="122040" bIns="122040" anchor="ctr"/>
          <a:lstStyle/>
          <a:p>
            <a:pPr algn="ctr">
              <a:lnSpc>
                <a:spcPct val="100000"/>
              </a:lnSpc>
            </a:pPr>
            <a:r>
              <a:rPr lang="es-AR" sz="1300" b="0" strike="noStrike" spc="-1">
                <a:solidFill>
                  <a:srgbClr val="FFFFFF"/>
                </a:solidFill>
                <a:latin typeface="Roboto"/>
                <a:ea typeface="Roboto"/>
              </a:rPr>
              <a:t>style</a:t>
            </a:r>
            <a:endParaRPr lang="es-AR" sz="1300" b="0" strike="noStrike" spc="-1">
              <a:latin typeface="Arial"/>
            </a:endParaRPr>
          </a:p>
        </p:txBody>
      </p:sp>
      <p:sp>
        <p:nvSpPr>
          <p:cNvPr id="120" name="CustomShape 7"/>
          <p:cNvSpPr/>
          <p:nvPr/>
        </p:nvSpPr>
        <p:spPr>
          <a:xfrm>
            <a:off x="6246720" y="4428720"/>
            <a:ext cx="1018440" cy="588960"/>
          </a:xfrm>
          <a:prstGeom prst="roundRect">
            <a:avLst>
              <a:gd name="adj" fmla="val 50000"/>
            </a:avLst>
          </a:prstGeom>
          <a:solidFill>
            <a:srgbClr val="307BF3"/>
          </a:solidFill>
          <a:ln>
            <a:noFill/>
          </a:ln>
        </p:spPr>
        <p:style>
          <a:lnRef idx="0">
            <a:scrgbClr r="0" g="0" b="0"/>
          </a:lnRef>
          <a:fillRef idx="0">
            <a:scrgbClr r="0" g="0" b="0"/>
          </a:fillRef>
          <a:effectRef idx="0">
            <a:scrgbClr r="0" g="0" b="0"/>
          </a:effectRef>
          <a:fontRef idx="minor"/>
        </p:style>
        <p:txBody>
          <a:bodyPr lIns="122040" tIns="122040" rIns="122040" bIns="122040" anchor="ctr"/>
          <a:lstStyle/>
          <a:p>
            <a:pPr algn="ctr">
              <a:lnSpc>
                <a:spcPct val="100000"/>
              </a:lnSpc>
            </a:pPr>
            <a:r>
              <a:rPr lang="es-AR" sz="1300" b="0" strike="noStrike" spc="-1">
                <a:solidFill>
                  <a:srgbClr val="FFFFFF"/>
                </a:solidFill>
                <a:latin typeface="Roboto"/>
                <a:ea typeface="Roboto"/>
              </a:rPr>
              <a:t>header</a:t>
            </a:r>
            <a:endParaRPr lang="es-AR" sz="1300" b="0" strike="noStrike" spc="-1">
              <a:latin typeface="Arial"/>
            </a:endParaRPr>
          </a:p>
        </p:txBody>
      </p:sp>
      <p:sp>
        <p:nvSpPr>
          <p:cNvPr id="121" name="CustomShape 8"/>
          <p:cNvSpPr/>
          <p:nvPr/>
        </p:nvSpPr>
        <p:spPr>
          <a:xfrm>
            <a:off x="10734840" y="4428720"/>
            <a:ext cx="977760" cy="588960"/>
          </a:xfrm>
          <a:prstGeom prst="roundRect">
            <a:avLst>
              <a:gd name="adj" fmla="val 50000"/>
            </a:avLst>
          </a:prstGeom>
          <a:solidFill>
            <a:srgbClr val="307BF3"/>
          </a:solidFill>
          <a:ln>
            <a:noFill/>
          </a:ln>
        </p:spPr>
        <p:style>
          <a:lnRef idx="0">
            <a:scrgbClr r="0" g="0" b="0"/>
          </a:lnRef>
          <a:fillRef idx="0">
            <a:scrgbClr r="0" g="0" b="0"/>
          </a:fillRef>
          <a:effectRef idx="0">
            <a:scrgbClr r="0" g="0" b="0"/>
          </a:effectRef>
          <a:fontRef idx="minor"/>
        </p:style>
        <p:txBody>
          <a:bodyPr lIns="122040" tIns="122040" rIns="122040" bIns="122040" anchor="ctr"/>
          <a:lstStyle/>
          <a:p>
            <a:pPr algn="ctr">
              <a:lnSpc>
                <a:spcPct val="100000"/>
              </a:lnSpc>
            </a:pPr>
            <a:r>
              <a:rPr lang="es-AR" sz="1300" b="0" strike="noStrike" spc="-1">
                <a:solidFill>
                  <a:srgbClr val="FFFFFF"/>
                </a:solidFill>
                <a:latin typeface="Roboto"/>
                <a:ea typeface="Roboto"/>
              </a:rPr>
              <a:t>footer</a:t>
            </a:r>
            <a:endParaRPr lang="es-AR" sz="1300" b="0" strike="noStrike" spc="-1">
              <a:latin typeface="Arial"/>
            </a:endParaRPr>
          </a:p>
        </p:txBody>
      </p:sp>
      <p:sp>
        <p:nvSpPr>
          <p:cNvPr id="122" name="CustomShape 9"/>
          <p:cNvSpPr/>
          <p:nvPr/>
        </p:nvSpPr>
        <p:spPr>
          <a:xfrm rot="16200000" flipH="1">
            <a:off x="6876360" y="1782360"/>
            <a:ext cx="684720" cy="2359440"/>
          </a:xfrm>
          <a:prstGeom prst="bentConnector3">
            <a:avLst>
              <a:gd name="adj1" fmla="val 45786"/>
            </a:avLst>
          </a:prstGeom>
          <a:noFill/>
          <a:ln w="9360">
            <a:solidFill>
              <a:srgbClr val="C2C2C2"/>
            </a:solidFill>
            <a:round/>
          </a:ln>
        </p:spPr>
        <p:style>
          <a:lnRef idx="0">
            <a:scrgbClr r="0" g="0" b="0"/>
          </a:lnRef>
          <a:fillRef idx="0">
            <a:scrgbClr r="0" g="0" b="0"/>
          </a:fillRef>
          <a:effectRef idx="0">
            <a:scrgbClr r="0" g="0" b="0"/>
          </a:effectRef>
          <a:fontRef idx="minor"/>
        </p:style>
      </p:sp>
      <p:sp>
        <p:nvSpPr>
          <p:cNvPr id="123" name="CustomShape 10"/>
          <p:cNvSpPr/>
          <p:nvPr/>
        </p:nvSpPr>
        <p:spPr>
          <a:xfrm rot="16200000">
            <a:off x="4381200" y="1572480"/>
            <a:ext cx="608400" cy="2704680"/>
          </a:xfrm>
          <a:prstGeom prst="bentConnector3">
            <a:avLst>
              <a:gd name="adj1" fmla="val 49992"/>
            </a:avLst>
          </a:prstGeom>
          <a:noFill/>
          <a:ln w="9360">
            <a:solidFill>
              <a:srgbClr val="C2C2C2"/>
            </a:solidFill>
            <a:round/>
          </a:ln>
        </p:spPr>
        <p:style>
          <a:lnRef idx="0">
            <a:scrgbClr r="0" g="0" b="0"/>
          </a:lnRef>
          <a:fillRef idx="0">
            <a:scrgbClr r="0" g="0" b="0"/>
          </a:fillRef>
          <a:effectRef idx="0">
            <a:scrgbClr r="0" g="0" b="0"/>
          </a:effectRef>
          <a:fontRef idx="minor"/>
        </p:style>
      </p:sp>
      <p:sp>
        <p:nvSpPr>
          <p:cNvPr id="124" name="CustomShape 11"/>
          <p:cNvSpPr/>
          <p:nvPr/>
        </p:nvSpPr>
        <p:spPr>
          <a:xfrm rot="16200000" flipH="1">
            <a:off x="3028320" y="4124520"/>
            <a:ext cx="614880" cy="4320"/>
          </a:xfrm>
          <a:prstGeom prst="bentConnector3">
            <a:avLst>
              <a:gd name="adj1" fmla="val 50000"/>
            </a:avLst>
          </a:prstGeom>
          <a:noFill/>
          <a:ln w="9360">
            <a:solidFill>
              <a:srgbClr val="C2C2C2"/>
            </a:solidFill>
            <a:round/>
          </a:ln>
        </p:spPr>
        <p:style>
          <a:lnRef idx="0">
            <a:scrgbClr r="0" g="0" b="0"/>
          </a:lnRef>
          <a:fillRef idx="0">
            <a:scrgbClr r="0" g="0" b="0"/>
          </a:fillRef>
          <a:effectRef idx="0">
            <a:scrgbClr r="0" g="0" b="0"/>
          </a:effectRef>
          <a:fontRef idx="minor"/>
        </p:style>
      </p:sp>
      <p:sp>
        <p:nvSpPr>
          <p:cNvPr id="125" name="CustomShape 12"/>
          <p:cNvSpPr/>
          <p:nvPr/>
        </p:nvSpPr>
        <p:spPr>
          <a:xfrm rot="16200000">
            <a:off x="2047680" y="3144240"/>
            <a:ext cx="608400" cy="1960560"/>
          </a:xfrm>
          <a:prstGeom prst="bentConnector3">
            <a:avLst>
              <a:gd name="adj1" fmla="val 50312"/>
            </a:avLst>
          </a:prstGeom>
          <a:noFill/>
          <a:ln w="9360">
            <a:solidFill>
              <a:srgbClr val="C2C2C2"/>
            </a:solidFill>
            <a:round/>
          </a:ln>
        </p:spPr>
        <p:style>
          <a:lnRef idx="0">
            <a:scrgbClr r="0" g="0" b="0"/>
          </a:lnRef>
          <a:fillRef idx="0">
            <a:scrgbClr r="0" g="0" b="0"/>
          </a:fillRef>
          <a:effectRef idx="0">
            <a:scrgbClr r="0" g="0" b="0"/>
          </a:effectRef>
          <a:fontRef idx="minor"/>
        </p:style>
      </p:sp>
      <p:sp>
        <p:nvSpPr>
          <p:cNvPr id="126" name="CustomShape 13"/>
          <p:cNvSpPr/>
          <p:nvPr/>
        </p:nvSpPr>
        <p:spPr>
          <a:xfrm rot="16200000" flipH="1">
            <a:off x="9545040" y="2749680"/>
            <a:ext cx="532440" cy="2823840"/>
          </a:xfrm>
          <a:prstGeom prst="bentConnector3">
            <a:avLst>
              <a:gd name="adj1" fmla="val 49991"/>
            </a:avLst>
          </a:prstGeom>
          <a:noFill/>
          <a:ln w="9360">
            <a:solidFill>
              <a:srgbClr val="C2C2C2"/>
            </a:solidFill>
            <a:round/>
          </a:ln>
        </p:spPr>
        <p:style>
          <a:lnRef idx="0">
            <a:scrgbClr r="0" g="0" b="0"/>
          </a:lnRef>
          <a:fillRef idx="0">
            <a:scrgbClr r="0" g="0" b="0"/>
          </a:fillRef>
          <a:effectRef idx="0">
            <a:scrgbClr r="0" g="0" b="0"/>
          </a:effectRef>
          <a:fontRef idx="minor"/>
        </p:style>
      </p:sp>
      <p:sp>
        <p:nvSpPr>
          <p:cNvPr id="127" name="CustomShape 14"/>
          <p:cNvSpPr/>
          <p:nvPr/>
        </p:nvSpPr>
        <p:spPr>
          <a:xfrm rot="16200000">
            <a:off x="7310880" y="3341520"/>
            <a:ext cx="532440" cy="1641600"/>
          </a:xfrm>
          <a:prstGeom prst="bentConnector3">
            <a:avLst>
              <a:gd name="adj1" fmla="val 49991"/>
            </a:avLst>
          </a:prstGeom>
          <a:noFill/>
          <a:ln w="9360">
            <a:solidFill>
              <a:srgbClr val="C2C2C2"/>
            </a:solidFill>
            <a:round/>
          </a:ln>
        </p:spPr>
        <p:style>
          <a:lnRef idx="0">
            <a:scrgbClr r="0" g="0" b="0"/>
          </a:lnRef>
          <a:fillRef idx="0">
            <a:scrgbClr r="0" g="0" b="0"/>
          </a:fillRef>
          <a:effectRef idx="0">
            <a:scrgbClr r="0" g="0" b="0"/>
          </a:effectRef>
          <a:fontRef idx="minor"/>
        </p:style>
      </p:sp>
      <p:sp>
        <p:nvSpPr>
          <p:cNvPr id="128" name="CustomShape 15"/>
          <p:cNvSpPr/>
          <p:nvPr/>
        </p:nvSpPr>
        <p:spPr>
          <a:xfrm>
            <a:off x="2625480" y="4428720"/>
            <a:ext cx="1359000" cy="588960"/>
          </a:xfrm>
          <a:prstGeom prst="roundRect">
            <a:avLst>
              <a:gd name="adj" fmla="val 50000"/>
            </a:avLst>
          </a:prstGeom>
          <a:solidFill>
            <a:srgbClr val="307BF3"/>
          </a:solidFill>
          <a:ln>
            <a:noFill/>
          </a:ln>
        </p:spPr>
        <p:style>
          <a:lnRef idx="0">
            <a:scrgbClr r="0" g="0" b="0"/>
          </a:lnRef>
          <a:fillRef idx="0">
            <a:scrgbClr r="0" g="0" b="0"/>
          </a:fillRef>
          <a:effectRef idx="0">
            <a:scrgbClr r="0" g="0" b="0"/>
          </a:effectRef>
          <a:fontRef idx="minor"/>
        </p:style>
        <p:txBody>
          <a:bodyPr lIns="122040" tIns="122040" rIns="122040" bIns="122040" anchor="ctr"/>
          <a:lstStyle/>
          <a:p>
            <a:pPr algn="ctr">
              <a:lnSpc>
                <a:spcPct val="100000"/>
              </a:lnSpc>
            </a:pPr>
            <a:r>
              <a:rPr lang="es-AR" sz="1300" b="0" strike="noStrike" spc="-1">
                <a:solidFill>
                  <a:srgbClr val="FFFFFF"/>
                </a:solidFill>
                <a:latin typeface="Roboto"/>
                <a:ea typeface="Roboto"/>
              </a:rPr>
              <a:t>Link</a:t>
            </a:r>
            <a:endParaRPr lang="es-AR" sz="1300" b="0" strike="noStrike" spc="-1">
              <a:latin typeface="Arial"/>
            </a:endParaRPr>
          </a:p>
        </p:txBody>
      </p:sp>
      <p:sp>
        <p:nvSpPr>
          <p:cNvPr id="129" name="CustomShape 16"/>
          <p:cNvSpPr/>
          <p:nvPr/>
        </p:nvSpPr>
        <p:spPr>
          <a:xfrm rot="16200000" flipH="1">
            <a:off x="3937680" y="3215160"/>
            <a:ext cx="608400" cy="1816560"/>
          </a:xfrm>
          <a:prstGeom prst="bentConnector3">
            <a:avLst>
              <a:gd name="adj1" fmla="val 48552"/>
            </a:avLst>
          </a:prstGeom>
          <a:noFill/>
          <a:ln w="9360">
            <a:solidFill>
              <a:srgbClr val="C2C2C2"/>
            </a:solidFill>
            <a:round/>
          </a:ln>
        </p:spPr>
        <p:style>
          <a:lnRef idx="0">
            <a:scrgbClr r="0" g="0" b="0"/>
          </a:lnRef>
          <a:fillRef idx="0">
            <a:scrgbClr r="0" g="0" b="0"/>
          </a:fillRef>
          <a:effectRef idx="0">
            <a:scrgbClr r="0" g="0" b="0"/>
          </a:effectRef>
          <a:fontRef idx="minor"/>
        </p:style>
      </p:sp>
      <p:sp>
        <p:nvSpPr>
          <p:cNvPr id="130" name="CustomShape 17"/>
          <p:cNvSpPr/>
          <p:nvPr/>
        </p:nvSpPr>
        <p:spPr>
          <a:xfrm>
            <a:off x="7969320" y="4428720"/>
            <a:ext cx="938520" cy="588960"/>
          </a:xfrm>
          <a:prstGeom prst="roundRect">
            <a:avLst>
              <a:gd name="adj" fmla="val 50000"/>
            </a:avLst>
          </a:prstGeom>
          <a:solidFill>
            <a:srgbClr val="307BF3"/>
          </a:solidFill>
          <a:ln>
            <a:noFill/>
          </a:ln>
        </p:spPr>
        <p:style>
          <a:lnRef idx="0">
            <a:scrgbClr r="0" g="0" b="0"/>
          </a:lnRef>
          <a:fillRef idx="0">
            <a:scrgbClr r="0" g="0" b="0"/>
          </a:fillRef>
          <a:effectRef idx="0">
            <a:scrgbClr r="0" g="0" b="0"/>
          </a:effectRef>
          <a:fontRef idx="minor"/>
        </p:style>
        <p:txBody>
          <a:bodyPr lIns="122040" tIns="122040" rIns="122040" bIns="122040" anchor="ctr"/>
          <a:lstStyle/>
          <a:p>
            <a:pPr algn="ctr">
              <a:lnSpc>
                <a:spcPct val="100000"/>
              </a:lnSpc>
            </a:pPr>
            <a:r>
              <a:rPr lang="es-AR" sz="1300" b="0" strike="noStrike" spc="-1">
                <a:solidFill>
                  <a:srgbClr val="FFFFFF"/>
                </a:solidFill>
                <a:latin typeface="Roboto"/>
                <a:ea typeface="Roboto"/>
              </a:rPr>
              <a:t>nav</a:t>
            </a:r>
            <a:endParaRPr lang="es-AR" sz="1300" b="0" strike="noStrike" spc="-1">
              <a:latin typeface="Arial"/>
            </a:endParaRPr>
          </a:p>
        </p:txBody>
      </p:sp>
      <p:sp>
        <p:nvSpPr>
          <p:cNvPr id="131" name="CustomShape 18"/>
          <p:cNvSpPr/>
          <p:nvPr/>
        </p:nvSpPr>
        <p:spPr>
          <a:xfrm rot="16200000" flipH="1">
            <a:off x="8267400" y="4296600"/>
            <a:ext cx="261720" cy="360"/>
          </a:xfrm>
          <a:prstGeom prst="bentConnector3">
            <a:avLst>
              <a:gd name="adj1" fmla="val 50000"/>
            </a:avLst>
          </a:prstGeom>
          <a:noFill/>
          <a:ln w="9360">
            <a:solidFill>
              <a:srgbClr val="C2C2C2"/>
            </a:solidFill>
            <a:round/>
          </a:ln>
        </p:spPr>
        <p:style>
          <a:lnRef idx="0">
            <a:scrgbClr r="0" g="0" b="0"/>
          </a:lnRef>
          <a:fillRef idx="0">
            <a:scrgbClr r="0" g="0" b="0"/>
          </a:fillRef>
          <a:effectRef idx="0">
            <a:scrgbClr r="0" g="0" b="0"/>
          </a:effectRef>
          <a:fontRef idx="minor"/>
        </p:style>
      </p:sp>
      <p:sp>
        <p:nvSpPr>
          <p:cNvPr id="132" name="CustomShape 19"/>
          <p:cNvSpPr/>
          <p:nvPr/>
        </p:nvSpPr>
        <p:spPr>
          <a:xfrm>
            <a:off x="7930800" y="5143320"/>
            <a:ext cx="977400" cy="588960"/>
          </a:xfrm>
          <a:prstGeom prst="roundRect">
            <a:avLst>
              <a:gd name="adj" fmla="val 50000"/>
            </a:avLst>
          </a:prstGeom>
          <a:solidFill>
            <a:srgbClr val="307BF3"/>
          </a:solidFill>
          <a:ln>
            <a:noFill/>
          </a:ln>
        </p:spPr>
        <p:style>
          <a:lnRef idx="0">
            <a:scrgbClr r="0" g="0" b="0"/>
          </a:lnRef>
          <a:fillRef idx="0">
            <a:scrgbClr r="0" g="0" b="0"/>
          </a:fillRef>
          <a:effectRef idx="0">
            <a:scrgbClr r="0" g="0" b="0"/>
          </a:effectRef>
          <a:fontRef idx="minor"/>
        </p:style>
        <p:txBody>
          <a:bodyPr lIns="122040" tIns="122040" rIns="122040" bIns="122040" anchor="ctr"/>
          <a:lstStyle/>
          <a:p>
            <a:pPr algn="ctr">
              <a:lnSpc>
                <a:spcPct val="100000"/>
              </a:lnSpc>
            </a:pPr>
            <a:r>
              <a:rPr lang="es-AR" sz="1300" b="0" strike="noStrike" spc="-1">
                <a:solidFill>
                  <a:srgbClr val="FFFFFF"/>
                </a:solidFill>
                <a:latin typeface="Roboto"/>
                <a:ea typeface="Roboto"/>
              </a:rPr>
              <a:t>a</a:t>
            </a:r>
            <a:endParaRPr lang="es-AR" sz="1300" b="0" strike="noStrike" spc="-1">
              <a:latin typeface="Arial"/>
            </a:endParaRPr>
          </a:p>
        </p:txBody>
      </p:sp>
      <p:sp>
        <p:nvSpPr>
          <p:cNvPr id="133" name="CustomShape 20"/>
          <p:cNvSpPr/>
          <p:nvPr/>
        </p:nvSpPr>
        <p:spPr>
          <a:xfrm>
            <a:off x="7930800" y="5857560"/>
            <a:ext cx="977400" cy="588960"/>
          </a:xfrm>
          <a:prstGeom prst="roundRect">
            <a:avLst>
              <a:gd name="adj" fmla="val 50000"/>
            </a:avLst>
          </a:prstGeom>
          <a:solidFill>
            <a:srgbClr val="307BF3"/>
          </a:solidFill>
          <a:ln>
            <a:noFill/>
          </a:ln>
        </p:spPr>
        <p:style>
          <a:lnRef idx="0">
            <a:scrgbClr r="0" g="0" b="0"/>
          </a:lnRef>
          <a:fillRef idx="0">
            <a:scrgbClr r="0" g="0" b="0"/>
          </a:fillRef>
          <a:effectRef idx="0">
            <a:scrgbClr r="0" g="0" b="0"/>
          </a:effectRef>
          <a:fontRef idx="minor"/>
        </p:style>
        <p:txBody>
          <a:bodyPr lIns="122040" tIns="122040" rIns="122040" bIns="122040" anchor="ctr"/>
          <a:lstStyle/>
          <a:p>
            <a:pPr algn="ctr">
              <a:lnSpc>
                <a:spcPct val="100000"/>
              </a:lnSpc>
            </a:pPr>
            <a:r>
              <a:rPr lang="es-AR" sz="1300" b="0" strike="noStrike" spc="-1">
                <a:solidFill>
                  <a:srgbClr val="FFFFFF"/>
                </a:solidFill>
                <a:latin typeface="Roboto"/>
                <a:ea typeface="Roboto"/>
              </a:rPr>
              <a:t>img</a:t>
            </a:r>
            <a:endParaRPr lang="es-AR" sz="1300" b="0" strike="noStrike" spc="-1">
              <a:latin typeface="Arial"/>
            </a:endParaRPr>
          </a:p>
        </p:txBody>
      </p:sp>
      <p:sp>
        <p:nvSpPr>
          <p:cNvPr id="134" name="CustomShape 21"/>
          <p:cNvSpPr/>
          <p:nvPr/>
        </p:nvSpPr>
        <p:spPr>
          <a:xfrm rot="16200000" flipH="1">
            <a:off x="8417880" y="5143320"/>
            <a:ext cx="360" cy="360"/>
          </a:xfrm>
          <a:prstGeom prst="bentConnector3">
            <a:avLst>
              <a:gd name="adj1" fmla="val -19787500"/>
            </a:avLst>
          </a:prstGeom>
          <a:noFill/>
          <a:ln w="9360">
            <a:solidFill>
              <a:srgbClr val="C2C2C2"/>
            </a:solidFill>
            <a:round/>
          </a:ln>
        </p:spPr>
        <p:style>
          <a:lnRef idx="0">
            <a:scrgbClr r="0" g="0" b="0"/>
          </a:lnRef>
          <a:fillRef idx="0">
            <a:scrgbClr r="0" g="0" b="0"/>
          </a:fillRef>
          <a:effectRef idx="0">
            <a:scrgbClr r="0" g="0" b="0"/>
          </a:effectRef>
          <a:fontRef idx="minor"/>
        </p:style>
      </p:sp>
      <p:sp>
        <p:nvSpPr>
          <p:cNvPr id="135" name="CustomShape 22"/>
          <p:cNvSpPr/>
          <p:nvPr/>
        </p:nvSpPr>
        <p:spPr>
          <a:xfrm rot="16200000" flipH="1">
            <a:off x="8356320" y="5794560"/>
            <a:ext cx="123120" cy="360"/>
          </a:xfrm>
          <a:prstGeom prst="bentConnector3">
            <a:avLst>
              <a:gd name="adj1" fmla="val 50030"/>
            </a:avLst>
          </a:prstGeom>
          <a:noFill/>
          <a:ln w="9360">
            <a:solidFill>
              <a:srgbClr val="C2C2C2"/>
            </a:solidFill>
            <a:round/>
          </a:ln>
        </p:spPr>
        <p:style>
          <a:lnRef idx="0">
            <a:scrgbClr r="0" g="0" b="0"/>
          </a:lnRef>
          <a:fillRef idx="0">
            <a:scrgbClr r="0" g="0" b="0"/>
          </a:fillRef>
          <a:effectRef idx="0">
            <a:scrgbClr r="0" g="0" b="0"/>
          </a:effectRef>
          <a:fontRef idx="minor"/>
        </p:style>
      </p:sp>
      <p:sp>
        <p:nvSpPr>
          <p:cNvPr id="136" name="CustomShape 23"/>
          <p:cNvSpPr/>
          <p:nvPr/>
        </p:nvSpPr>
        <p:spPr>
          <a:xfrm>
            <a:off x="9332280" y="4428720"/>
            <a:ext cx="977760" cy="588960"/>
          </a:xfrm>
          <a:prstGeom prst="roundRect">
            <a:avLst>
              <a:gd name="adj" fmla="val 50000"/>
            </a:avLst>
          </a:prstGeom>
          <a:solidFill>
            <a:srgbClr val="307BF3"/>
          </a:solidFill>
          <a:ln>
            <a:noFill/>
          </a:ln>
        </p:spPr>
        <p:style>
          <a:lnRef idx="0">
            <a:scrgbClr r="0" g="0" b="0"/>
          </a:lnRef>
          <a:fillRef idx="0">
            <a:scrgbClr r="0" g="0" b="0"/>
          </a:fillRef>
          <a:effectRef idx="0">
            <a:scrgbClr r="0" g="0" b="0"/>
          </a:effectRef>
          <a:fontRef idx="minor"/>
        </p:style>
        <p:txBody>
          <a:bodyPr lIns="122040" tIns="122040" rIns="122040" bIns="122040" anchor="ctr"/>
          <a:lstStyle/>
          <a:p>
            <a:pPr>
              <a:lnSpc>
                <a:spcPct val="100000"/>
              </a:lnSpc>
            </a:pPr>
            <a:r>
              <a:rPr lang="es-AR" sz="1300" b="0" strike="noStrike" spc="-1">
                <a:solidFill>
                  <a:srgbClr val="FFFFFF"/>
                </a:solidFill>
                <a:latin typeface="Roboto"/>
                <a:ea typeface="Roboto"/>
              </a:rPr>
              <a:t>  main</a:t>
            </a:r>
            <a:endParaRPr lang="es-AR" sz="1300" b="0" strike="noStrike" spc="-1">
              <a:latin typeface="Arial"/>
            </a:endParaRPr>
          </a:p>
        </p:txBody>
      </p:sp>
      <p:sp>
        <p:nvSpPr>
          <p:cNvPr id="137" name="CustomShape 24"/>
          <p:cNvSpPr/>
          <p:nvPr/>
        </p:nvSpPr>
        <p:spPr>
          <a:xfrm rot="16200000" flipH="1">
            <a:off x="9687600" y="4294800"/>
            <a:ext cx="265320" cy="360"/>
          </a:xfrm>
          <a:prstGeom prst="bentConnector3">
            <a:avLst>
              <a:gd name="adj1" fmla="val 50000"/>
            </a:avLst>
          </a:prstGeom>
          <a:noFill/>
          <a:ln w="9360">
            <a:solidFill>
              <a:srgbClr val="C2C2C2"/>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838080" y="365040"/>
            <a:ext cx="1051452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Etiquetas semánticas</a:t>
            </a:r>
            <a:endParaRPr lang="es-AR" sz="4400" b="0" strike="noStrike" spc="-1">
              <a:latin typeface="Arial"/>
            </a:endParaRPr>
          </a:p>
        </p:txBody>
      </p:sp>
      <p:sp>
        <p:nvSpPr>
          <p:cNvPr id="86" name="CustomShape 2"/>
          <p:cNvSpPr/>
          <p:nvPr/>
        </p:nvSpPr>
        <p:spPr>
          <a:xfrm>
            <a:off x="492840" y="1477080"/>
            <a:ext cx="11057400" cy="520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r>
              <a:rPr lang="es-AR" sz="2500" b="0" strike="noStrike" spc="-1">
                <a:solidFill>
                  <a:srgbClr val="000000"/>
                </a:solidFill>
                <a:latin typeface="Calibri"/>
                <a:ea typeface="Calibri"/>
              </a:rPr>
              <a:t>En versiones anteriores a HTML5, al crear la estructura de una página, normalmente  se utilizaban etiquetas &lt;div&gt; para ir agrupando secciones de la página. 0</a:t>
            </a:r>
            <a:endParaRPr lang="es-AR" sz="2500" b="0" strike="noStrike" spc="-1">
              <a:latin typeface="Arial"/>
            </a:endParaRPr>
          </a:p>
          <a:p>
            <a:pPr>
              <a:lnSpc>
                <a:spcPct val="90000"/>
              </a:lnSpc>
              <a:spcBef>
                <a:spcPts val="1001"/>
              </a:spcBef>
            </a:pPr>
            <a:r>
              <a:rPr lang="es-AR" sz="2500" b="0" strike="noStrike" spc="-1">
                <a:solidFill>
                  <a:srgbClr val="000000"/>
                </a:solidFill>
                <a:latin typeface="Calibri"/>
                <a:ea typeface="Calibri"/>
              </a:rPr>
              <a:t>	           En  HTML4 con etiquetas div             En HTML5  con etiquetas semánticas</a:t>
            </a:r>
            <a:endParaRPr lang="es-AR" sz="2500" b="0" strike="noStrike" spc="-1">
              <a:latin typeface="Arial"/>
            </a:endParaRPr>
          </a:p>
          <a:p>
            <a:pPr>
              <a:lnSpc>
                <a:spcPct val="90000"/>
              </a:lnSpc>
              <a:spcBef>
                <a:spcPts val="1001"/>
              </a:spcBef>
            </a:pPr>
            <a:endParaRPr lang="es-AR" sz="2500" b="0" strike="noStrike" spc="-1">
              <a:latin typeface="Arial"/>
            </a:endParaRPr>
          </a:p>
          <a:p>
            <a:pPr>
              <a:lnSpc>
                <a:spcPct val="90000"/>
              </a:lnSpc>
              <a:spcBef>
                <a:spcPts val="1001"/>
              </a:spcBef>
            </a:pPr>
            <a:endParaRPr lang="es-AR" sz="2500" b="0" strike="noStrike" spc="-1">
              <a:latin typeface="Arial"/>
            </a:endParaRPr>
          </a:p>
          <a:p>
            <a:pPr>
              <a:lnSpc>
                <a:spcPct val="90000"/>
              </a:lnSpc>
              <a:spcBef>
                <a:spcPts val="1001"/>
              </a:spcBef>
            </a:pPr>
            <a:endParaRPr lang="es-AR" sz="2500" b="0" strike="noStrike" spc="-1">
              <a:latin typeface="Arial"/>
            </a:endParaRPr>
          </a:p>
          <a:p>
            <a:pPr>
              <a:lnSpc>
                <a:spcPct val="90000"/>
              </a:lnSpc>
              <a:spcBef>
                <a:spcPts val="1001"/>
              </a:spcBef>
            </a:pPr>
            <a:endParaRPr lang="es-AR" sz="2500" b="0" strike="noStrike" spc="-1">
              <a:latin typeface="Arial"/>
            </a:endParaRPr>
          </a:p>
          <a:p>
            <a:pPr>
              <a:lnSpc>
                <a:spcPct val="90000"/>
              </a:lnSpc>
              <a:spcBef>
                <a:spcPts val="1001"/>
              </a:spcBef>
            </a:pPr>
            <a:endParaRPr lang="es-AR" sz="2500" b="0" strike="noStrike" spc="-1">
              <a:latin typeface="Arial"/>
            </a:endParaRPr>
          </a:p>
          <a:p>
            <a:pPr>
              <a:lnSpc>
                <a:spcPct val="90000"/>
              </a:lnSpc>
              <a:spcBef>
                <a:spcPts val="1001"/>
              </a:spcBef>
            </a:pPr>
            <a:endParaRPr lang="es-AR" sz="2500" b="0" strike="noStrike" spc="-1">
              <a:latin typeface="Arial"/>
            </a:endParaRPr>
          </a:p>
        </p:txBody>
      </p:sp>
      <p:pic>
        <p:nvPicPr>
          <p:cNvPr id="87" name="Google Shape;86;p2"/>
          <p:cNvPicPr/>
          <p:nvPr/>
        </p:nvPicPr>
        <p:blipFill>
          <a:blip r:embed="rId3"/>
          <a:stretch/>
        </p:blipFill>
        <p:spPr>
          <a:xfrm>
            <a:off x="1512000" y="3456000"/>
            <a:ext cx="9286200" cy="3485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838080" y="365040"/>
            <a:ext cx="10514520" cy="85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Etiquetas semánticas</a:t>
            </a:r>
            <a:endParaRPr lang="es-AR" sz="4400" b="0" strike="noStrike" spc="-1">
              <a:latin typeface="Arial"/>
            </a:endParaRPr>
          </a:p>
        </p:txBody>
      </p:sp>
      <p:sp>
        <p:nvSpPr>
          <p:cNvPr id="89" name="CustomShape 2"/>
          <p:cNvSpPr/>
          <p:nvPr/>
        </p:nvSpPr>
        <p:spPr>
          <a:xfrm>
            <a:off x="381600" y="1388160"/>
            <a:ext cx="11427480" cy="47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r>
              <a:rPr lang="es-AR" sz="2650" b="0" strike="noStrike" spc="-1">
                <a:solidFill>
                  <a:srgbClr val="000000"/>
                </a:solidFill>
                <a:latin typeface="Verdana"/>
                <a:ea typeface="Verdana"/>
              </a:rPr>
              <a:t>Un elemento semántico describe claramente su significado tanto para el navegador como para el desarrollador.</a:t>
            </a:r>
            <a:endParaRPr lang="es-AR" sz="2650" b="0" strike="noStrike" spc="-1">
              <a:latin typeface="Arial"/>
            </a:endParaRPr>
          </a:p>
          <a:p>
            <a:pPr marL="457200" indent="-386280">
              <a:lnSpc>
                <a:spcPct val="90000"/>
              </a:lnSpc>
              <a:spcBef>
                <a:spcPts val="1001"/>
              </a:spcBef>
              <a:buClr>
                <a:srgbClr val="000000"/>
              </a:buClr>
              <a:buFont typeface="Arial"/>
              <a:buChar char="•"/>
            </a:pPr>
            <a:r>
              <a:rPr lang="es-AR" sz="2500" b="1" strike="noStrike" spc="-1">
                <a:solidFill>
                  <a:srgbClr val="000000"/>
                </a:solidFill>
                <a:latin typeface="Calibri"/>
                <a:ea typeface="Calibri"/>
              </a:rPr>
              <a:t>&lt;header&gt; </a:t>
            </a:r>
            <a:r>
              <a:rPr lang="es-AR" sz="2500" b="0" strike="noStrike" spc="-1">
                <a:solidFill>
                  <a:srgbClr val="000000"/>
                </a:solidFill>
                <a:latin typeface="Calibri"/>
                <a:ea typeface="Calibri"/>
              </a:rPr>
              <a:t>Cabecera visual de la página  o de una sección (logotipo, título, etc...). No confundir con &lt;head&gt;.</a:t>
            </a:r>
            <a:endParaRPr lang="es-AR" sz="2500" b="0" strike="noStrike" spc="-1">
              <a:latin typeface="Arial"/>
            </a:endParaRPr>
          </a:p>
          <a:p>
            <a:pPr marL="457200" indent="-386280">
              <a:lnSpc>
                <a:spcPct val="90000"/>
              </a:lnSpc>
              <a:buClr>
                <a:srgbClr val="000000"/>
              </a:buClr>
              <a:buFont typeface="Arial"/>
              <a:buChar char="•"/>
            </a:pPr>
            <a:r>
              <a:rPr lang="es-AR" sz="2500" b="1" strike="noStrike" spc="-1">
                <a:solidFill>
                  <a:srgbClr val="000000"/>
                </a:solidFill>
                <a:latin typeface="Calibri"/>
                <a:ea typeface="Calibri"/>
              </a:rPr>
              <a:t>&lt;nav&gt;</a:t>
            </a:r>
            <a:r>
              <a:rPr lang="es-AR" sz="2500" b="0" strike="noStrike" spc="-1">
                <a:solidFill>
                  <a:srgbClr val="000000"/>
                </a:solidFill>
                <a:latin typeface="Calibri"/>
                <a:ea typeface="Calibri"/>
              </a:rPr>
              <a:t> Apartado de navegación (enlaces de secciones, categorías, etc...)</a:t>
            </a:r>
            <a:endParaRPr lang="es-AR" sz="2500" b="0" strike="noStrike" spc="-1">
              <a:latin typeface="Arial"/>
            </a:endParaRPr>
          </a:p>
          <a:p>
            <a:pPr marL="457200" indent="-386280">
              <a:lnSpc>
                <a:spcPct val="90000"/>
              </a:lnSpc>
              <a:buClr>
                <a:srgbClr val="000000"/>
              </a:buClr>
              <a:buFont typeface="Arial"/>
              <a:buChar char="•"/>
            </a:pPr>
            <a:r>
              <a:rPr lang="es-AR" sz="2500" b="1" strike="noStrike" spc="-1">
                <a:solidFill>
                  <a:srgbClr val="000000"/>
                </a:solidFill>
                <a:latin typeface="Calibri"/>
                <a:ea typeface="Calibri"/>
              </a:rPr>
              <a:t>&lt;footer&gt;</a:t>
            </a:r>
            <a:r>
              <a:rPr lang="es-AR" sz="2500" b="0" strike="noStrike" spc="-1">
                <a:solidFill>
                  <a:srgbClr val="000000"/>
                </a:solidFill>
                <a:latin typeface="Calibri"/>
                <a:ea typeface="Calibri"/>
              </a:rPr>
              <a:t> Pie de página de una sección (o del documento completo).</a:t>
            </a:r>
            <a:endParaRPr lang="es-AR" sz="2500" b="0" strike="noStrike" spc="-1">
              <a:latin typeface="Arial"/>
            </a:endParaRPr>
          </a:p>
          <a:p>
            <a:pPr marL="457200" indent="-386280">
              <a:lnSpc>
                <a:spcPct val="90000"/>
              </a:lnSpc>
              <a:buClr>
                <a:srgbClr val="000000"/>
              </a:buClr>
              <a:buFont typeface="Arial"/>
              <a:buChar char="•"/>
            </a:pPr>
            <a:r>
              <a:rPr lang="es-AR" sz="2500" b="1" strike="noStrike" spc="-1">
                <a:solidFill>
                  <a:srgbClr val="000000"/>
                </a:solidFill>
                <a:latin typeface="Calibri"/>
                <a:ea typeface="Calibri"/>
              </a:rPr>
              <a:t>&lt;aside&gt;</a:t>
            </a:r>
            <a:r>
              <a:rPr lang="es-AR" sz="2500" b="0" strike="noStrike" spc="-1">
                <a:solidFill>
                  <a:srgbClr val="000000"/>
                </a:solidFill>
                <a:latin typeface="Calibri"/>
                <a:ea typeface="Calibri"/>
              </a:rPr>
              <a:t> Agrupación de contenido no relacionado con el tema principal del documento.</a:t>
            </a:r>
            <a:endParaRPr lang="es-AR" sz="2500" b="0" strike="noStrike" spc="-1">
              <a:latin typeface="Arial"/>
            </a:endParaRPr>
          </a:p>
          <a:p>
            <a:pPr marL="457200" indent="-386280">
              <a:lnSpc>
                <a:spcPct val="90000"/>
              </a:lnSpc>
              <a:buClr>
                <a:srgbClr val="000000"/>
              </a:buClr>
              <a:buFont typeface="Arial"/>
              <a:buChar char="•"/>
            </a:pPr>
            <a:r>
              <a:rPr lang="es-AR" sz="2500" b="1" strike="noStrike" spc="-1">
                <a:solidFill>
                  <a:srgbClr val="000000"/>
                </a:solidFill>
                <a:latin typeface="Calibri"/>
                <a:ea typeface="Calibri"/>
              </a:rPr>
              <a:t>&lt;article&gt;</a:t>
            </a:r>
            <a:r>
              <a:rPr lang="es-AR" sz="2500" b="0" strike="noStrike" spc="-1">
                <a:solidFill>
                  <a:srgbClr val="000000"/>
                </a:solidFill>
                <a:latin typeface="Calibri"/>
                <a:ea typeface="Calibri"/>
              </a:rPr>
              <a:t> Artículo. Parte principal de un escrito (posts, mensaje en foros, comentario...)</a:t>
            </a:r>
            <a:endParaRPr lang="es-AR" sz="2500" b="0" strike="noStrike" spc="-1">
              <a:latin typeface="Arial"/>
            </a:endParaRPr>
          </a:p>
          <a:p>
            <a:pPr marL="457200" indent="-386280">
              <a:lnSpc>
                <a:spcPct val="90000"/>
              </a:lnSpc>
              <a:buClr>
                <a:srgbClr val="000000"/>
              </a:buClr>
              <a:buFont typeface="Arial"/>
              <a:buChar char="•"/>
            </a:pPr>
            <a:r>
              <a:rPr lang="es-AR" sz="2500" b="1" strike="noStrike" spc="-1">
                <a:solidFill>
                  <a:srgbClr val="000000"/>
                </a:solidFill>
                <a:latin typeface="Calibri"/>
                <a:ea typeface="Calibri"/>
              </a:rPr>
              <a:t>&lt;address&gt;</a:t>
            </a:r>
            <a:r>
              <a:rPr lang="es-AR" sz="2500" b="0" strike="noStrike" spc="-1">
                <a:solidFill>
                  <a:srgbClr val="000000"/>
                </a:solidFill>
                <a:latin typeface="Calibri"/>
                <a:ea typeface="Calibri"/>
              </a:rPr>
              <a:t> Agrupación con la información de contacto del autor del artículo o documento.</a:t>
            </a:r>
            <a:endParaRPr lang="es-AR" sz="2500" b="0" strike="noStrike" spc="-1">
              <a:latin typeface="Arial"/>
            </a:endParaRPr>
          </a:p>
          <a:p>
            <a:pPr>
              <a:lnSpc>
                <a:spcPct val="90000"/>
              </a:lnSpc>
              <a:spcBef>
                <a:spcPts val="1001"/>
              </a:spcBef>
            </a:pPr>
            <a:endParaRPr lang="es-AR" sz="2500" b="0" strike="noStrike" spc="-1">
              <a:latin typeface="Arial"/>
            </a:endParaRPr>
          </a:p>
          <a:p>
            <a:pPr>
              <a:lnSpc>
                <a:spcPct val="90000"/>
              </a:lnSpc>
              <a:spcBef>
                <a:spcPts val="1001"/>
              </a:spcBef>
            </a:pPr>
            <a:endParaRPr lang="es-AR" sz="2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838080" y="365040"/>
            <a:ext cx="1051452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Atributos Globales</a:t>
            </a:r>
            <a:endParaRPr lang="es-AR" sz="4400" b="0" strike="noStrike" spc="-1">
              <a:latin typeface="Arial"/>
            </a:endParaRPr>
          </a:p>
        </p:txBody>
      </p:sp>
      <p:sp>
        <p:nvSpPr>
          <p:cNvPr id="91" name="CustomShape 2"/>
          <p:cNvSpPr/>
          <p:nvPr/>
        </p:nvSpPr>
        <p:spPr>
          <a:xfrm>
            <a:off x="838080" y="1520280"/>
            <a:ext cx="10514520" cy="465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342000">
              <a:lnSpc>
                <a:spcPct val="90000"/>
              </a:lnSpc>
              <a:buClr>
                <a:srgbClr val="000000"/>
              </a:buClr>
              <a:buFont typeface="Arial"/>
              <a:buChar char="•"/>
            </a:pPr>
            <a:r>
              <a:rPr lang="es-AR" sz="2800" b="1" strike="noStrike" spc="-1">
                <a:solidFill>
                  <a:srgbClr val="000000"/>
                </a:solidFill>
                <a:latin typeface="Calibri"/>
                <a:ea typeface="Calibri"/>
              </a:rPr>
              <a:t>translate="yes|no"</a:t>
            </a:r>
            <a:r>
              <a:rPr lang="es-AR" sz="2800" b="0" strike="noStrike" spc="-1">
                <a:solidFill>
                  <a:srgbClr val="000000"/>
                </a:solidFill>
                <a:latin typeface="Calibri"/>
                <a:ea typeface="Calibri"/>
              </a:rPr>
              <a:t> Indica si el texto del contenido del elemento y los valores del atributo deben ser traducidos o no al encontrar el documento. yes es por defecto; no deja el original</a:t>
            </a:r>
            <a:endParaRPr lang="es-AR" sz="2800" b="0" strike="noStrike" spc="-1">
              <a:latin typeface="Arial"/>
            </a:endParaRPr>
          </a:p>
          <a:p>
            <a:pPr marL="457200" indent="-342000">
              <a:lnSpc>
                <a:spcPct val="90000"/>
              </a:lnSpc>
              <a:buClr>
                <a:srgbClr val="000000"/>
              </a:buClr>
              <a:buFont typeface="Arial"/>
              <a:buChar char="•"/>
            </a:pPr>
            <a:r>
              <a:rPr lang="es-AR" sz="2800" b="1" strike="noStrike" spc="-1">
                <a:solidFill>
                  <a:srgbClr val="000000"/>
                </a:solidFill>
                <a:latin typeface="Calibri"/>
                <a:ea typeface="Calibri"/>
              </a:rPr>
              <a:t>lang </a:t>
            </a:r>
            <a:r>
              <a:rPr lang="es-AR" sz="2800" b="0" strike="noStrike" spc="-1">
                <a:solidFill>
                  <a:srgbClr val="000000"/>
                </a:solidFill>
                <a:latin typeface="Calibri"/>
                <a:ea typeface="Calibri"/>
              </a:rPr>
              <a:t>Especifica el idioma del contenido del elemento.</a:t>
            </a:r>
            <a:endParaRPr lang="es-AR" sz="2800" b="0" strike="noStrike" spc="-1">
              <a:latin typeface="Arial"/>
            </a:endParaRPr>
          </a:p>
          <a:p>
            <a:pPr marL="457200" indent="-342000">
              <a:lnSpc>
                <a:spcPct val="90000"/>
              </a:lnSpc>
              <a:buClr>
                <a:srgbClr val="000000"/>
              </a:buClr>
              <a:buFont typeface="Arial"/>
              <a:buChar char="•"/>
            </a:pPr>
            <a:r>
              <a:rPr lang="es-AR" sz="2800" b="1" strike="noStrike" spc="-1">
                <a:solidFill>
                  <a:srgbClr val="000000"/>
                </a:solidFill>
                <a:latin typeface="Calibri"/>
                <a:ea typeface="Calibri"/>
              </a:rPr>
              <a:t>xml:lang</a:t>
            </a:r>
            <a:r>
              <a:rPr lang="es-AR" sz="2800" b="0" strike="noStrike" spc="-1">
                <a:solidFill>
                  <a:srgbClr val="000000"/>
                </a:solidFill>
                <a:latin typeface="Calibri"/>
                <a:ea typeface="Calibri"/>
              </a:rPr>
              <a:t> Especifica el idioma para elementos en documentos XHTML. Sólo en XHTML.</a:t>
            </a:r>
            <a:endParaRPr lang="es-AR" sz="2800" b="0" strike="noStrike" spc="-1">
              <a:latin typeface="Arial"/>
            </a:endParaRPr>
          </a:p>
          <a:p>
            <a:pPr marL="457200" indent="-342000">
              <a:lnSpc>
                <a:spcPct val="90000"/>
              </a:lnSpc>
              <a:buClr>
                <a:srgbClr val="000000"/>
              </a:buClr>
              <a:buFont typeface="Arial"/>
              <a:buChar char="•"/>
            </a:pPr>
            <a:r>
              <a:rPr lang="es-AR" sz="2800" b="1" strike="noStrike" spc="-1">
                <a:solidFill>
                  <a:srgbClr val="000000"/>
                </a:solidFill>
                <a:latin typeface="Calibri"/>
                <a:ea typeface="Calibri"/>
              </a:rPr>
              <a:t>spellcheck="true|false" </a:t>
            </a:r>
            <a:r>
              <a:rPr lang="es-AR" sz="2800" b="0" strike="noStrike" spc="-1">
                <a:solidFill>
                  <a:srgbClr val="000000"/>
                </a:solidFill>
                <a:latin typeface="Calibri"/>
                <a:ea typeface="Calibri"/>
              </a:rPr>
              <a:t>Especifica si se debe corregir o no la gramática y la ortografía del elemento. No en HTML 4.01.</a:t>
            </a:r>
            <a:endParaRPr lang="es-AR" sz="2800" b="0" strike="noStrike" spc="-1">
              <a:latin typeface="Arial"/>
            </a:endParaRPr>
          </a:p>
          <a:p>
            <a:pPr marL="457200" indent="-342000">
              <a:lnSpc>
                <a:spcPct val="90000"/>
              </a:lnSpc>
              <a:buClr>
                <a:srgbClr val="000000"/>
              </a:buClr>
              <a:buFont typeface="Arial"/>
              <a:buChar char="•"/>
            </a:pPr>
            <a:r>
              <a:rPr lang="es-AR" sz="2800" b="1" strike="noStrike" spc="-1">
                <a:solidFill>
                  <a:srgbClr val="000000"/>
                </a:solidFill>
                <a:latin typeface="Calibri"/>
                <a:ea typeface="Calibri"/>
              </a:rPr>
              <a:t>tabindex="número" </a:t>
            </a:r>
            <a:r>
              <a:rPr lang="es-AR" sz="2800" b="0" strike="noStrike" spc="-1">
                <a:solidFill>
                  <a:srgbClr val="000000"/>
                </a:solidFill>
                <a:latin typeface="Calibri"/>
                <a:ea typeface="Calibri"/>
              </a:rPr>
              <a:t>Especifica la posición del elemento en el orden de tabulación del documento. El valor debe ser siempre entre 0 y 32,767. Se usa para tabular a través de los links de la página (o campos de un formulario).</a:t>
            </a:r>
            <a:endParaRPr lang="es-AR" sz="2800" b="0" strike="noStrike" spc="-1">
              <a:latin typeface="Arial"/>
            </a:endParaRPr>
          </a:p>
          <a:p>
            <a:pPr>
              <a:lnSpc>
                <a:spcPct val="90000"/>
              </a:lnSpc>
            </a:pPr>
            <a:endParaRPr lang="es-AR" sz="2800" b="0" strike="noStrike" spc="-1">
              <a:latin typeface="Arial"/>
            </a:endParaRPr>
          </a:p>
          <a:p>
            <a:pPr>
              <a:lnSpc>
                <a:spcPct val="90000"/>
              </a:lnSpc>
              <a:spcBef>
                <a:spcPts val="1001"/>
              </a:spcBef>
            </a:pPr>
            <a:endParaRPr lang="es-AR"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838080" y="365040"/>
            <a:ext cx="1051452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Etiquetas semánticas</a:t>
            </a:r>
            <a:r>
              <a:t/>
            </a:r>
            <a:br/>
            <a:endParaRPr lang="es-AR" sz="4400" b="0" strike="noStrike" spc="-1">
              <a:latin typeface="Arial"/>
            </a:endParaRPr>
          </a:p>
        </p:txBody>
      </p:sp>
      <p:sp>
        <p:nvSpPr>
          <p:cNvPr id="93" name="CustomShape 2"/>
          <p:cNvSpPr/>
          <p:nvPr/>
        </p:nvSpPr>
        <p:spPr>
          <a:xfrm>
            <a:off x="363600" y="1391760"/>
            <a:ext cx="11698920" cy="51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354600">
              <a:lnSpc>
                <a:spcPct val="90000"/>
              </a:lnSpc>
              <a:spcBef>
                <a:spcPts val="1001"/>
              </a:spcBef>
              <a:buClr>
                <a:srgbClr val="000000"/>
              </a:buClr>
              <a:buFont typeface="Arial"/>
              <a:buChar char="•"/>
            </a:pPr>
            <a:r>
              <a:rPr lang="es-AR" sz="3000" b="1" strike="noStrike" spc="-1">
                <a:solidFill>
                  <a:srgbClr val="000000"/>
                </a:solidFill>
                <a:latin typeface="Calibri"/>
                <a:ea typeface="Calibri"/>
              </a:rPr>
              <a:t>&lt;details&gt;</a:t>
            </a:r>
            <a:r>
              <a:rPr lang="es-AR" sz="3000" b="0" strike="noStrike" spc="-1">
                <a:solidFill>
                  <a:srgbClr val="000000"/>
                </a:solidFill>
                <a:latin typeface="Calibri"/>
                <a:ea typeface="Calibri"/>
              </a:rPr>
              <a:t> Define un detalle adicional </a:t>
            </a:r>
            <a:endParaRPr lang="es-AR" sz="3000" b="0" strike="noStrike" spc="-1">
              <a:latin typeface="Arial"/>
            </a:endParaRPr>
          </a:p>
          <a:p>
            <a:pPr marL="457200" indent="-354600">
              <a:lnSpc>
                <a:spcPct val="90000"/>
              </a:lnSpc>
              <a:buClr>
                <a:srgbClr val="000000"/>
              </a:buClr>
              <a:buFont typeface="Arial"/>
              <a:buChar char="•"/>
            </a:pPr>
            <a:r>
              <a:rPr lang="es-AR" sz="3000" b="1" strike="noStrike" spc="-1">
                <a:solidFill>
                  <a:srgbClr val="000000"/>
                </a:solidFill>
                <a:latin typeface="Calibri"/>
                <a:ea typeface="Calibri"/>
              </a:rPr>
              <a:t>&lt;figcaption&gt;</a:t>
            </a:r>
            <a:r>
              <a:rPr lang="es-AR" sz="3000" b="0" strike="noStrike" spc="-1">
                <a:solidFill>
                  <a:srgbClr val="000000"/>
                </a:solidFill>
                <a:latin typeface="Calibri"/>
                <a:ea typeface="Calibri"/>
              </a:rPr>
              <a:t> Define un título para un elemento &lt;figure&gt;</a:t>
            </a:r>
            <a:endParaRPr lang="es-AR" sz="3000" b="0" strike="noStrike" spc="-1">
              <a:latin typeface="Arial"/>
            </a:endParaRPr>
          </a:p>
          <a:p>
            <a:pPr marL="457200" indent="-354600">
              <a:lnSpc>
                <a:spcPct val="90000"/>
              </a:lnSpc>
              <a:buClr>
                <a:srgbClr val="000000"/>
              </a:buClr>
              <a:buFont typeface="Arial"/>
              <a:buChar char="•"/>
            </a:pPr>
            <a:r>
              <a:rPr lang="es-AR" sz="3000" b="1" strike="noStrike" spc="-1">
                <a:solidFill>
                  <a:srgbClr val="000000"/>
                </a:solidFill>
                <a:latin typeface="Calibri"/>
                <a:ea typeface="Calibri"/>
              </a:rPr>
              <a:t>&lt;figure&gt;</a:t>
            </a:r>
            <a:r>
              <a:rPr lang="es-AR" sz="3000" b="0" strike="noStrike" spc="-1">
                <a:solidFill>
                  <a:srgbClr val="000000"/>
                </a:solidFill>
                <a:latin typeface="Calibri"/>
                <a:ea typeface="Calibri"/>
              </a:rPr>
              <a:t> Especifica contenido autónomo, como ilustraciones, diagramas, fotos, listas de códigos, etc.</a:t>
            </a:r>
            <a:endParaRPr lang="es-AR" sz="3000" b="0" strike="noStrike" spc="-1">
              <a:latin typeface="Arial"/>
            </a:endParaRPr>
          </a:p>
          <a:p>
            <a:pPr marL="457200" indent="-354600">
              <a:lnSpc>
                <a:spcPct val="90000"/>
              </a:lnSpc>
              <a:buClr>
                <a:srgbClr val="000000"/>
              </a:buClr>
              <a:buFont typeface="Arial"/>
              <a:buChar char="•"/>
            </a:pPr>
            <a:r>
              <a:rPr lang="es-AR" sz="3000" b="1" strike="noStrike" spc="-1">
                <a:solidFill>
                  <a:srgbClr val="000000"/>
                </a:solidFill>
                <a:latin typeface="Calibri"/>
                <a:ea typeface="Calibri"/>
              </a:rPr>
              <a:t>&lt;main&gt;</a:t>
            </a:r>
            <a:r>
              <a:rPr lang="es-AR" sz="3000" b="0" strike="noStrike" spc="-1">
                <a:solidFill>
                  <a:srgbClr val="000000"/>
                </a:solidFill>
                <a:latin typeface="Calibri"/>
                <a:ea typeface="Calibri"/>
              </a:rPr>
              <a:t> Especifica el contenido principal de un documento</a:t>
            </a:r>
            <a:endParaRPr lang="es-AR" sz="3000" b="0" strike="noStrike" spc="-1">
              <a:latin typeface="Arial"/>
            </a:endParaRPr>
          </a:p>
          <a:p>
            <a:pPr marL="457200" indent="-354600">
              <a:lnSpc>
                <a:spcPct val="90000"/>
              </a:lnSpc>
              <a:buClr>
                <a:srgbClr val="000000"/>
              </a:buClr>
              <a:buFont typeface="Arial"/>
              <a:buChar char="•"/>
            </a:pPr>
            <a:r>
              <a:rPr lang="es-AR" sz="3000" b="1" strike="noStrike" spc="-1">
                <a:solidFill>
                  <a:srgbClr val="000000"/>
                </a:solidFill>
                <a:latin typeface="Calibri"/>
                <a:ea typeface="Calibri"/>
              </a:rPr>
              <a:t>&lt;mark&gt;</a:t>
            </a:r>
            <a:r>
              <a:rPr lang="es-AR" sz="3000" b="0" strike="noStrike" spc="-1">
                <a:solidFill>
                  <a:srgbClr val="000000"/>
                </a:solidFill>
                <a:latin typeface="Calibri"/>
                <a:ea typeface="Calibri"/>
              </a:rPr>
              <a:t> Define el texto marcado / resaltado</a:t>
            </a:r>
            <a:endParaRPr lang="es-AR" sz="3000" b="0" strike="noStrike" spc="-1">
              <a:latin typeface="Arial"/>
            </a:endParaRPr>
          </a:p>
          <a:p>
            <a:pPr marL="457200" indent="-354600">
              <a:lnSpc>
                <a:spcPct val="90000"/>
              </a:lnSpc>
              <a:buClr>
                <a:srgbClr val="000000"/>
              </a:buClr>
              <a:buFont typeface="Arial"/>
              <a:buChar char="•"/>
            </a:pPr>
            <a:r>
              <a:rPr lang="es-AR" sz="3000" b="1" strike="noStrike" spc="-1">
                <a:solidFill>
                  <a:srgbClr val="000000"/>
                </a:solidFill>
                <a:latin typeface="Calibri"/>
                <a:ea typeface="Calibri"/>
              </a:rPr>
              <a:t>&lt;section&gt;</a:t>
            </a:r>
            <a:r>
              <a:rPr lang="es-AR" sz="3000" b="0" strike="noStrike" spc="-1">
                <a:solidFill>
                  <a:srgbClr val="000000"/>
                </a:solidFill>
                <a:latin typeface="Calibri"/>
                <a:ea typeface="Calibri"/>
              </a:rPr>
              <a:t> Define una sección en un documento</a:t>
            </a:r>
            <a:endParaRPr lang="es-AR" sz="3000" b="0" strike="noStrike" spc="-1">
              <a:latin typeface="Arial"/>
            </a:endParaRPr>
          </a:p>
          <a:p>
            <a:pPr marL="457200" indent="-354600">
              <a:lnSpc>
                <a:spcPct val="90000"/>
              </a:lnSpc>
              <a:buClr>
                <a:srgbClr val="000000"/>
              </a:buClr>
              <a:buFont typeface="Arial"/>
              <a:buChar char="•"/>
            </a:pPr>
            <a:r>
              <a:rPr lang="es-AR" sz="3000" b="1" strike="noStrike" spc="-1">
                <a:solidFill>
                  <a:srgbClr val="000000"/>
                </a:solidFill>
                <a:latin typeface="Calibri"/>
                <a:ea typeface="Calibri"/>
              </a:rPr>
              <a:t>&lt;summary&gt;</a:t>
            </a:r>
            <a:r>
              <a:rPr lang="es-AR" sz="3000" b="0" strike="noStrike" spc="-1">
                <a:solidFill>
                  <a:srgbClr val="000000"/>
                </a:solidFill>
                <a:latin typeface="Calibri"/>
                <a:ea typeface="Calibri"/>
              </a:rPr>
              <a:t> Define un encabezado visible para un elemento &lt;details&gt;</a:t>
            </a:r>
            <a:endParaRPr lang="es-AR" sz="3000" b="0" strike="noStrike" spc="-1">
              <a:latin typeface="Arial"/>
            </a:endParaRPr>
          </a:p>
          <a:p>
            <a:pPr marL="457200" indent="-354600">
              <a:lnSpc>
                <a:spcPct val="90000"/>
              </a:lnSpc>
              <a:buClr>
                <a:srgbClr val="000000"/>
              </a:buClr>
              <a:buFont typeface="Arial"/>
              <a:buChar char="•"/>
            </a:pPr>
            <a:r>
              <a:rPr lang="es-AR" sz="3000" b="0" strike="noStrike" spc="-1">
                <a:solidFill>
                  <a:srgbClr val="000000"/>
                </a:solidFill>
                <a:latin typeface="Calibri"/>
                <a:ea typeface="Calibri"/>
              </a:rPr>
              <a:t>&lt;time&gt; Define una fecha / hora</a:t>
            </a:r>
            <a:endParaRPr lang="es-AR" sz="3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838080" y="365040"/>
            <a:ext cx="10514520" cy="85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Span y Div</a:t>
            </a:r>
            <a:endParaRPr lang="es-AR" sz="4400" b="0" strike="noStrike" spc="-1">
              <a:latin typeface="Arial"/>
            </a:endParaRPr>
          </a:p>
        </p:txBody>
      </p:sp>
      <p:sp>
        <p:nvSpPr>
          <p:cNvPr id="95" name="CustomShape 2"/>
          <p:cNvSpPr/>
          <p:nvPr/>
        </p:nvSpPr>
        <p:spPr>
          <a:xfrm>
            <a:off x="622440" y="1219680"/>
            <a:ext cx="11013480" cy="527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392760">
              <a:lnSpc>
                <a:spcPct val="90000"/>
              </a:lnSpc>
              <a:spcBef>
                <a:spcPts val="1001"/>
              </a:spcBef>
              <a:buClr>
                <a:srgbClr val="000000"/>
              </a:buClr>
              <a:buFont typeface="Arial"/>
              <a:buChar char="•"/>
            </a:pPr>
            <a:r>
              <a:rPr lang="es-AR" sz="2600" b="1" strike="noStrike" spc="-1">
                <a:solidFill>
                  <a:srgbClr val="000000"/>
                </a:solidFill>
                <a:latin typeface="Calibri"/>
                <a:ea typeface="Calibri"/>
              </a:rPr>
              <a:t>span</a:t>
            </a:r>
            <a:r>
              <a:rPr lang="es-AR" sz="2600" b="0" strike="noStrike" spc="-1">
                <a:solidFill>
                  <a:srgbClr val="000000"/>
                </a:solidFill>
                <a:latin typeface="Calibri"/>
                <a:ea typeface="Calibri"/>
              </a:rPr>
              <a:t> ( abarcar). Es un contenedor en línea. Sirve para aplicar estilo al texto o agrupar elementos en línea.</a:t>
            </a:r>
            <a:endParaRPr lang="es-AR" sz="2600" b="0" strike="noStrike" spc="-1">
              <a:latin typeface="Arial"/>
            </a:endParaRPr>
          </a:p>
          <a:p>
            <a:pPr marL="457200">
              <a:lnSpc>
                <a:spcPct val="90000"/>
              </a:lnSpc>
              <a:spcBef>
                <a:spcPts val="1001"/>
              </a:spcBef>
            </a:pPr>
            <a:r>
              <a:rPr lang="es-AR" sz="2600" b="1" strike="noStrike" spc="-1">
                <a:solidFill>
                  <a:srgbClr val="000000"/>
                </a:solidFill>
                <a:latin typeface="Calibri"/>
                <a:ea typeface="Calibri"/>
              </a:rPr>
              <a:t>Sus etiquetas son:</a:t>
            </a:r>
            <a:r>
              <a:rPr lang="es-AR" sz="2600" b="0" strike="noStrike" spc="-1">
                <a:solidFill>
                  <a:srgbClr val="000000"/>
                </a:solidFill>
                <a:latin typeface="Calibri"/>
                <a:ea typeface="Calibri"/>
              </a:rPr>
              <a:t> &lt;span&gt; y &lt;/span&gt; (ambas obligatorias).</a:t>
            </a:r>
            <a:endParaRPr lang="es-AR" sz="2600" b="0" strike="noStrike" spc="-1">
              <a:latin typeface="Arial"/>
            </a:endParaRPr>
          </a:p>
          <a:p>
            <a:pPr marL="457200">
              <a:lnSpc>
                <a:spcPct val="90000"/>
              </a:lnSpc>
              <a:spcBef>
                <a:spcPts val="1001"/>
              </a:spcBef>
            </a:pPr>
            <a:r>
              <a:rPr lang="es-AR" sz="2600" b="1" strike="noStrike" spc="-1">
                <a:solidFill>
                  <a:srgbClr val="000000"/>
                </a:solidFill>
                <a:latin typeface="Calibri"/>
                <a:ea typeface="Calibri"/>
              </a:rPr>
              <a:t>Está definido como: </a:t>
            </a:r>
            <a:r>
              <a:rPr lang="es-AR" sz="2600" b="0" strike="noStrike" spc="-1">
                <a:solidFill>
                  <a:srgbClr val="000000"/>
                </a:solidFill>
                <a:latin typeface="Calibri"/>
                <a:ea typeface="Calibri"/>
              </a:rPr>
              <a:t>Elemento especial, y por lo tanto en línea.</a:t>
            </a:r>
            <a:endParaRPr lang="es-AR" sz="2600" b="0" strike="noStrike" spc="-1">
              <a:latin typeface="Arial"/>
            </a:endParaRPr>
          </a:p>
          <a:p>
            <a:pPr marL="457200">
              <a:lnSpc>
                <a:spcPct val="90000"/>
              </a:lnSpc>
              <a:spcBef>
                <a:spcPts val="1001"/>
              </a:spcBef>
            </a:pPr>
            <a:r>
              <a:rPr lang="es-AR" sz="2600" b="1" strike="noStrike" spc="-1">
                <a:solidFill>
                  <a:srgbClr val="000000"/>
                </a:solidFill>
                <a:latin typeface="Calibri"/>
                <a:ea typeface="Calibri"/>
              </a:rPr>
              <a:t>Crea una caja:</a:t>
            </a:r>
            <a:r>
              <a:rPr lang="es-AR" sz="2600" b="0" strike="noStrike" spc="-1">
                <a:solidFill>
                  <a:srgbClr val="000000"/>
                </a:solidFill>
                <a:latin typeface="Calibri"/>
                <a:ea typeface="Calibri"/>
              </a:rPr>
              <a:t> En línea.</a:t>
            </a:r>
            <a:endParaRPr lang="es-AR" sz="2600" b="0" strike="noStrike" spc="-1">
              <a:latin typeface="Arial"/>
            </a:endParaRPr>
          </a:p>
          <a:p>
            <a:pPr marL="457200">
              <a:lnSpc>
                <a:spcPct val="90000"/>
              </a:lnSpc>
              <a:spcBef>
                <a:spcPts val="1001"/>
              </a:spcBef>
            </a:pPr>
            <a:r>
              <a:rPr lang="es-AR" sz="2600" b="1" strike="noStrike" spc="-1">
                <a:solidFill>
                  <a:srgbClr val="000000"/>
                </a:solidFill>
                <a:latin typeface="Calibri"/>
                <a:ea typeface="Calibri"/>
              </a:rPr>
              <a:t>Puede contener:</a:t>
            </a:r>
            <a:r>
              <a:rPr lang="es-AR" sz="2600" b="0" strike="noStrike" spc="-1">
                <a:solidFill>
                  <a:srgbClr val="000000"/>
                </a:solidFill>
                <a:latin typeface="Calibri"/>
                <a:ea typeface="Calibri"/>
              </a:rPr>
              <a:t> Texto, y/o Elementos en línea.</a:t>
            </a:r>
            <a:endParaRPr lang="es-AR" sz="2600" b="0" strike="noStrike" spc="-1">
              <a:latin typeface="Arial"/>
            </a:endParaRPr>
          </a:p>
          <a:p>
            <a:pPr marL="457200" indent="-392760">
              <a:lnSpc>
                <a:spcPct val="90000"/>
              </a:lnSpc>
              <a:spcBef>
                <a:spcPts val="1001"/>
              </a:spcBef>
              <a:buClr>
                <a:srgbClr val="000000"/>
              </a:buClr>
              <a:buFont typeface="Arial"/>
              <a:buChar char="•"/>
            </a:pPr>
            <a:r>
              <a:rPr lang="es-AR" sz="2600" b="1" strike="noStrike" spc="-1">
                <a:solidFill>
                  <a:srgbClr val="000000"/>
                </a:solidFill>
                <a:latin typeface="Calibri"/>
                <a:ea typeface="Calibri"/>
              </a:rPr>
              <a:t>div (</a:t>
            </a:r>
            <a:r>
              <a:rPr lang="es-AR" sz="2600" b="0" strike="noStrike" spc="-1">
                <a:solidFill>
                  <a:srgbClr val="000000"/>
                </a:solidFill>
                <a:latin typeface="Calibri"/>
                <a:ea typeface="Calibri"/>
              </a:rPr>
              <a:t>division)  -división. Sirve para crear secciones o agrupar contenidos.</a:t>
            </a:r>
            <a:endParaRPr lang="es-AR" sz="2600" b="0" strike="noStrike" spc="-1">
              <a:latin typeface="Arial"/>
            </a:endParaRPr>
          </a:p>
          <a:p>
            <a:pPr marL="457200">
              <a:lnSpc>
                <a:spcPct val="90000"/>
              </a:lnSpc>
              <a:spcBef>
                <a:spcPts val="1001"/>
              </a:spcBef>
            </a:pPr>
            <a:r>
              <a:rPr lang="es-AR" sz="2600" b="1" strike="noStrike" spc="-1">
                <a:solidFill>
                  <a:srgbClr val="000000"/>
                </a:solidFill>
                <a:latin typeface="Calibri"/>
                <a:ea typeface="Calibri"/>
              </a:rPr>
              <a:t>Sus etiquetas son:</a:t>
            </a:r>
            <a:r>
              <a:rPr lang="es-AR" sz="2600" b="0" strike="noStrike" spc="-1">
                <a:solidFill>
                  <a:srgbClr val="000000"/>
                </a:solidFill>
                <a:latin typeface="Calibri"/>
                <a:ea typeface="Calibri"/>
              </a:rPr>
              <a:t> &lt;div&gt; y &lt;/div&gt; (ambas obligatorias).</a:t>
            </a:r>
            <a:endParaRPr lang="es-AR" sz="2600" b="0" strike="noStrike" spc="-1">
              <a:latin typeface="Arial"/>
            </a:endParaRPr>
          </a:p>
          <a:p>
            <a:pPr marL="457200">
              <a:lnSpc>
                <a:spcPct val="90000"/>
              </a:lnSpc>
              <a:spcBef>
                <a:spcPts val="1001"/>
              </a:spcBef>
            </a:pPr>
            <a:r>
              <a:rPr lang="es-AR" sz="2600" b="1" strike="noStrike" spc="-1">
                <a:solidFill>
                  <a:srgbClr val="000000"/>
                </a:solidFill>
                <a:latin typeface="Calibri"/>
                <a:ea typeface="Calibri"/>
              </a:rPr>
              <a:t>Está definido como: </a:t>
            </a:r>
            <a:r>
              <a:rPr lang="es-AR" sz="2600" b="0" strike="noStrike" spc="-1">
                <a:solidFill>
                  <a:srgbClr val="000000"/>
                </a:solidFill>
                <a:latin typeface="Calibri"/>
                <a:ea typeface="Calibri"/>
              </a:rPr>
              <a:t>Elemento en bloque.</a:t>
            </a:r>
            <a:endParaRPr lang="es-AR" sz="2600" b="0" strike="noStrike" spc="-1">
              <a:latin typeface="Arial"/>
            </a:endParaRPr>
          </a:p>
          <a:p>
            <a:pPr marL="457200">
              <a:lnSpc>
                <a:spcPct val="90000"/>
              </a:lnSpc>
              <a:spcBef>
                <a:spcPts val="1001"/>
              </a:spcBef>
            </a:pPr>
            <a:r>
              <a:rPr lang="es-AR" sz="2600" b="1" strike="noStrike" spc="-1">
                <a:solidFill>
                  <a:srgbClr val="000000"/>
                </a:solidFill>
                <a:latin typeface="Calibri"/>
                <a:ea typeface="Calibri"/>
              </a:rPr>
              <a:t>Crea una caja: </a:t>
            </a:r>
            <a:r>
              <a:rPr lang="es-AR" sz="2600" b="0" strike="noStrike" spc="-1">
                <a:solidFill>
                  <a:srgbClr val="000000"/>
                </a:solidFill>
                <a:latin typeface="Calibri"/>
                <a:ea typeface="Calibri"/>
              </a:rPr>
              <a:t>En bloque.</a:t>
            </a:r>
            <a:endParaRPr lang="es-AR" sz="2600" b="0" strike="noStrike" spc="-1">
              <a:latin typeface="Arial"/>
            </a:endParaRPr>
          </a:p>
          <a:p>
            <a:pPr marL="457200">
              <a:lnSpc>
                <a:spcPct val="90000"/>
              </a:lnSpc>
              <a:spcBef>
                <a:spcPts val="1001"/>
              </a:spcBef>
            </a:pPr>
            <a:r>
              <a:rPr lang="es-AR" sz="2600" b="1" strike="noStrike" spc="-1">
                <a:solidFill>
                  <a:srgbClr val="000000"/>
                </a:solidFill>
                <a:latin typeface="Calibri"/>
                <a:ea typeface="Calibri"/>
              </a:rPr>
              <a:t>Puede contener: </a:t>
            </a:r>
            <a:r>
              <a:rPr lang="es-AR" sz="2600" b="0" strike="noStrike" spc="-1">
                <a:solidFill>
                  <a:srgbClr val="000000"/>
                </a:solidFill>
                <a:latin typeface="Calibri"/>
                <a:ea typeface="Calibri"/>
              </a:rPr>
              <a:t>Texto, y/o cero o más elementos en bloque o en línea.</a:t>
            </a:r>
            <a:endParaRPr lang="es-AR" sz="2600" b="0" strike="noStrike" spc="-1">
              <a:latin typeface="Arial"/>
            </a:endParaRPr>
          </a:p>
          <a:p>
            <a:pPr marL="457200">
              <a:lnSpc>
                <a:spcPct val="90000"/>
              </a:lnSpc>
              <a:spcBef>
                <a:spcPts val="1001"/>
              </a:spcBef>
            </a:pPr>
            <a:endParaRPr lang="es-AR" sz="2600" b="0" strike="noStrike" spc="-1">
              <a:latin typeface="Arial"/>
            </a:endParaRPr>
          </a:p>
          <a:p>
            <a:pPr marL="457200">
              <a:lnSpc>
                <a:spcPct val="90000"/>
              </a:lnSpc>
              <a:spcBef>
                <a:spcPts val="1001"/>
              </a:spcBef>
            </a:pPr>
            <a:endParaRPr lang="es-AR" sz="2600" b="0" strike="noStrike" spc="-1">
              <a:latin typeface="Arial"/>
            </a:endParaRPr>
          </a:p>
          <a:p>
            <a:pPr marL="457200">
              <a:lnSpc>
                <a:spcPct val="90000"/>
              </a:lnSpc>
              <a:spcBef>
                <a:spcPts val="1001"/>
              </a:spcBef>
            </a:pPr>
            <a:endParaRPr lang="es-AR" sz="2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838080" y="171360"/>
            <a:ext cx="1051452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Atributos Globales</a:t>
            </a:r>
            <a:endParaRPr lang="es-AR" sz="4400" b="0" strike="noStrike" spc="-1">
              <a:latin typeface="Arial"/>
            </a:endParaRPr>
          </a:p>
        </p:txBody>
      </p:sp>
      <p:sp>
        <p:nvSpPr>
          <p:cNvPr id="97" name="CustomShape 2"/>
          <p:cNvSpPr/>
          <p:nvPr/>
        </p:nvSpPr>
        <p:spPr>
          <a:xfrm>
            <a:off x="838080" y="1215720"/>
            <a:ext cx="10514520" cy="496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r>
              <a:rPr lang="es-AR" sz="2600" b="0" strike="noStrike" spc="-1">
                <a:solidFill>
                  <a:srgbClr val="000000"/>
                </a:solidFill>
                <a:latin typeface="Calibri"/>
                <a:ea typeface="Calibri"/>
              </a:rPr>
              <a:t>Los atributos globales lo puedes utilizar en todos los elementos HTML5</a:t>
            </a:r>
            <a:endParaRPr lang="es-AR" sz="2600" b="0" strike="noStrike" spc="-1">
              <a:latin typeface="Arial"/>
            </a:endParaRPr>
          </a:p>
          <a:p>
            <a:pPr>
              <a:lnSpc>
                <a:spcPct val="90000"/>
              </a:lnSpc>
              <a:spcBef>
                <a:spcPts val="1001"/>
              </a:spcBef>
            </a:pPr>
            <a:endParaRPr lang="es-AR" sz="2600" b="0" strike="noStrike" spc="-1">
              <a:latin typeface="Arial"/>
            </a:endParaRPr>
          </a:p>
          <a:p>
            <a:pPr marL="457200" indent="-342000">
              <a:lnSpc>
                <a:spcPct val="90000"/>
              </a:lnSpc>
              <a:spcBef>
                <a:spcPts val="1001"/>
              </a:spcBef>
              <a:buClr>
                <a:srgbClr val="000000"/>
              </a:buClr>
              <a:buFont typeface="Arial"/>
              <a:buChar char="•"/>
            </a:pPr>
            <a:r>
              <a:rPr lang="es-AR" sz="2800" b="1" strike="noStrike" spc="-1">
                <a:solidFill>
                  <a:srgbClr val="000000"/>
                </a:solidFill>
                <a:latin typeface="Calibri"/>
                <a:ea typeface="Calibri"/>
              </a:rPr>
              <a:t>style="estilo CSS"</a:t>
            </a:r>
            <a:r>
              <a:rPr lang="es-AR" sz="2800" b="0" strike="noStrike" spc="-1">
                <a:solidFill>
                  <a:srgbClr val="000000"/>
                </a:solidFill>
                <a:latin typeface="Calibri"/>
                <a:ea typeface="Calibri"/>
              </a:rPr>
              <a:t> Especifica un estilo CSS conforme al elemento.</a:t>
            </a:r>
            <a:endParaRPr lang="es-AR" sz="2800" b="0" strike="noStrike" spc="-1">
              <a:latin typeface="Arial"/>
            </a:endParaRPr>
          </a:p>
          <a:p>
            <a:pPr marL="457200" indent="-329040">
              <a:lnSpc>
                <a:spcPct val="90000"/>
              </a:lnSpc>
              <a:buClr>
                <a:srgbClr val="000000"/>
              </a:buClr>
              <a:buFont typeface="Arial"/>
              <a:buChar char="•"/>
            </a:pPr>
            <a:r>
              <a:rPr lang="es-AR" sz="2600" b="1" strike="noStrike" spc="-1">
                <a:solidFill>
                  <a:srgbClr val="000000"/>
                </a:solidFill>
                <a:latin typeface="Calibri"/>
                <a:ea typeface="Calibri"/>
              </a:rPr>
              <a:t>class="texto"</a:t>
            </a:r>
            <a:r>
              <a:rPr lang="es-AR" sz="2600" b="0" strike="noStrike" spc="-1">
                <a:solidFill>
                  <a:srgbClr val="000000"/>
                </a:solidFill>
                <a:latin typeface="Calibri"/>
                <a:ea typeface="Calibri"/>
              </a:rPr>
              <a:t> Especifica uno o más nombres de clases para un elemento (haciendo referencia a una clase en una hoja de estilo)</a:t>
            </a:r>
            <a:endParaRPr lang="es-AR" sz="2600" b="0" strike="noStrike" spc="-1">
              <a:latin typeface="Arial"/>
            </a:endParaRPr>
          </a:p>
          <a:p>
            <a:pPr marL="457200" indent="-342000">
              <a:lnSpc>
                <a:spcPct val="90000"/>
              </a:lnSpc>
              <a:buClr>
                <a:srgbClr val="000000"/>
              </a:buClr>
              <a:buFont typeface="Arial"/>
              <a:buChar char="•"/>
            </a:pPr>
            <a:r>
              <a:rPr lang="es-AR" sz="2800" b="1" strike="noStrike" spc="-1">
                <a:solidFill>
                  <a:srgbClr val="000000"/>
                </a:solidFill>
                <a:latin typeface="Calibri"/>
                <a:ea typeface="Calibri"/>
              </a:rPr>
              <a:t>id="text string"</a:t>
            </a:r>
            <a:r>
              <a:rPr lang="es-AR" sz="2800" b="0" strike="noStrike" spc="-1">
                <a:solidFill>
                  <a:srgbClr val="000000"/>
                </a:solidFill>
                <a:latin typeface="Calibri"/>
                <a:ea typeface="Calibri"/>
              </a:rPr>
              <a:t> Especifica un id único por cada elemento. </a:t>
            </a:r>
            <a:endParaRPr lang="es-AR" sz="2800" b="0" strike="noStrike" spc="-1">
              <a:latin typeface="Arial"/>
            </a:endParaRPr>
          </a:p>
          <a:p>
            <a:pPr marL="457200" indent="-342000">
              <a:lnSpc>
                <a:spcPct val="90000"/>
              </a:lnSpc>
              <a:buClr>
                <a:srgbClr val="000000"/>
              </a:buClr>
              <a:buFont typeface="Arial"/>
              <a:buChar char="•"/>
            </a:pPr>
            <a:r>
              <a:rPr lang="es-AR" sz="2800" b="1" strike="noStrike" spc="-1">
                <a:solidFill>
                  <a:srgbClr val="000000"/>
                </a:solidFill>
                <a:latin typeface="Calibri"/>
                <a:ea typeface="Calibri"/>
              </a:rPr>
              <a:t>title="texto"</a:t>
            </a:r>
            <a:r>
              <a:rPr lang="es-AR" sz="2800" b="0" strike="noStrike" spc="-1">
                <a:solidFill>
                  <a:srgbClr val="000000"/>
                </a:solidFill>
                <a:latin typeface="Calibri"/>
                <a:ea typeface="Calibri"/>
              </a:rPr>
              <a:t> Especifica información extra sobre un elemento</a:t>
            </a:r>
            <a:endParaRPr lang="es-AR" sz="2800" b="0" strike="noStrike" spc="-1">
              <a:latin typeface="Arial"/>
            </a:endParaRPr>
          </a:p>
          <a:p>
            <a:pPr marL="457200" indent="-342000">
              <a:lnSpc>
                <a:spcPct val="90000"/>
              </a:lnSpc>
              <a:spcBef>
                <a:spcPts val="1001"/>
              </a:spcBef>
              <a:buClr>
                <a:srgbClr val="000000"/>
              </a:buClr>
              <a:buFont typeface="Arial"/>
              <a:buChar char="•"/>
            </a:pPr>
            <a:r>
              <a:rPr lang="es-AR" sz="2800" b="1" strike="noStrike" spc="-1">
                <a:solidFill>
                  <a:srgbClr val="000000"/>
                </a:solidFill>
                <a:latin typeface="Calibri"/>
                <a:ea typeface="Calibri"/>
              </a:rPr>
              <a:t>hidden (hidden="hidden" en XHTML) </a:t>
            </a:r>
            <a:r>
              <a:rPr lang="es-AR" sz="2800" b="0" strike="noStrike" spc="-1">
                <a:solidFill>
                  <a:srgbClr val="000000"/>
                </a:solidFill>
                <a:latin typeface="Calibri"/>
                <a:ea typeface="Calibri"/>
              </a:rPr>
              <a:t>Evita que el elemento y sus descendientes se muestren en el navegador.   Cualquier control de formulario o de script dentro de la sección hidden será ejecutado, aunque no se muestra al usuario. No en HTML 4.01.</a:t>
            </a:r>
            <a:endParaRPr lang="es-AR" sz="2800" b="0" strike="noStrike" spc="-1">
              <a:latin typeface="Arial"/>
            </a:endParaRPr>
          </a:p>
          <a:p>
            <a:pPr>
              <a:lnSpc>
                <a:spcPct val="90000"/>
              </a:lnSpc>
              <a:spcBef>
                <a:spcPts val="1001"/>
              </a:spcBef>
            </a:pPr>
            <a:endParaRPr lang="es-AR"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838080" y="365040"/>
            <a:ext cx="10514520" cy="103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Atributos Globales</a:t>
            </a:r>
            <a:endParaRPr lang="es-AR" sz="4400" b="0" strike="noStrike" spc="-1">
              <a:latin typeface="Arial"/>
            </a:endParaRPr>
          </a:p>
        </p:txBody>
      </p:sp>
      <p:sp>
        <p:nvSpPr>
          <p:cNvPr id="99" name="CustomShape 2"/>
          <p:cNvSpPr/>
          <p:nvPr/>
        </p:nvSpPr>
        <p:spPr>
          <a:xfrm>
            <a:off x="428760" y="1278720"/>
            <a:ext cx="11203920" cy="489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386280">
              <a:lnSpc>
                <a:spcPct val="90000"/>
              </a:lnSpc>
              <a:spcBef>
                <a:spcPts val="1001"/>
              </a:spcBef>
              <a:buClr>
                <a:srgbClr val="000000"/>
              </a:buClr>
              <a:buFont typeface="Arial"/>
              <a:buChar char="•"/>
            </a:pPr>
            <a:r>
              <a:rPr lang="es-AR" sz="2500" b="1" strike="noStrike" spc="-1">
                <a:solidFill>
                  <a:srgbClr val="000000"/>
                </a:solidFill>
                <a:latin typeface="Calibri"/>
                <a:ea typeface="Calibri"/>
              </a:rPr>
              <a:t>dir="ltr|rtl|auto"</a:t>
            </a:r>
            <a:r>
              <a:rPr lang="es-AR" sz="2500" b="0" strike="noStrike" spc="-1">
                <a:solidFill>
                  <a:srgbClr val="000000"/>
                </a:solidFill>
                <a:latin typeface="Calibri"/>
                <a:ea typeface="Calibri"/>
              </a:rPr>
              <a:t> Especifica la dirección del texto para el contenido de un elemento. ltr indica de izquierda a derecha; rtl indica de derecha a izquierda; y auto indica que la dirección tiene que ser determinada programáticamente.</a:t>
            </a:r>
            <a:endParaRPr lang="es-AR" sz="2500" b="0" strike="noStrike" spc="-1">
              <a:latin typeface="Arial"/>
            </a:endParaRPr>
          </a:p>
          <a:p>
            <a:pPr marL="457200" indent="-386280">
              <a:lnSpc>
                <a:spcPct val="90000"/>
              </a:lnSpc>
              <a:buClr>
                <a:srgbClr val="000000"/>
              </a:buClr>
              <a:buFont typeface="Arial"/>
              <a:buChar char="•"/>
            </a:pPr>
            <a:r>
              <a:rPr lang="es-AR" sz="2500" b="1" strike="noStrike" spc="-1">
                <a:solidFill>
                  <a:srgbClr val="000000"/>
                </a:solidFill>
                <a:latin typeface="Calibri"/>
                <a:ea typeface="Calibri"/>
              </a:rPr>
              <a:t>draggable="true|false"</a:t>
            </a:r>
            <a:r>
              <a:rPr lang="es-AR" sz="2500" b="0" strike="noStrike" spc="-1">
                <a:solidFill>
                  <a:srgbClr val="000000"/>
                </a:solidFill>
                <a:latin typeface="Calibri"/>
                <a:ea typeface="Calibri"/>
              </a:rPr>
              <a:t> Indica si el elemento es arrastrable; se puede mover haciendo click sin soltar, moviéndolo a una nueva posición en la ventana. No en HTML 4.01.</a:t>
            </a:r>
            <a:endParaRPr lang="es-AR" sz="2500" b="0" strike="noStrike" spc="-1">
              <a:latin typeface="Arial"/>
            </a:endParaRPr>
          </a:p>
          <a:p>
            <a:pPr marL="457200" indent="-386280">
              <a:lnSpc>
                <a:spcPct val="90000"/>
              </a:lnSpc>
              <a:buClr>
                <a:srgbClr val="000000"/>
              </a:buClr>
              <a:buFont typeface="Arial"/>
              <a:buChar char="•"/>
            </a:pPr>
            <a:r>
              <a:rPr lang="es-AR" sz="2500" b="1" strike="noStrike" spc="-1">
                <a:solidFill>
                  <a:srgbClr val="000000"/>
                </a:solidFill>
                <a:latin typeface="Calibri"/>
                <a:ea typeface="Calibri"/>
              </a:rPr>
              <a:t>dropzone="copy|move|link|string:text string type| file:file type" </a:t>
            </a:r>
            <a:r>
              <a:rPr lang="es-AR" sz="2500" b="0" strike="noStrike" spc="-1">
                <a:solidFill>
                  <a:srgbClr val="000000"/>
                </a:solidFill>
                <a:latin typeface="Calibri"/>
                <a:ea typeface="Calibri"/>
              </a:rPr>
              <a:t>Especifica si cuando los datos arrastrados son soltados, son copiados, movidos, o linkeados. copy es cuando los datos son copiados; move mueve los datos a una nueva posición; y link crea un link a los datos originales. Si se incluye string:text/plain esto permite utilizar cualquier texto. El atributo file: indica que se puede utilizar un archivo (ej: file:image/png). Se pueden utilizar los dos, por ejemplo; dropzone="copy string:text/plain". No en HTML 4.01.</a:t>
            </a:r>
            <a:endParaRPr lang="es-AR" sz="2500" b="0" strike="noStrike" spc="-1">
              <a:latin typeface="Arial"/>
            </a:endParaRPr>
          </a:p>
          <a:p>
            <a:pPr>
              <a:lnSpc>
                <a:spcPct val="90000"/>
              </a:lnSpc>
              <a:spcBef>
                <a:spcPts val="1001"/>
              </a:spcBef>
            </a:pPr>
            <a:endParaRPr lang="es-AR" sz="2500" b="0" strike="noStrike" spc="-1">
              <a:latin typeface="Arial"/>
            </a:endParaRPr>
          </a:p>
          <a:p>
            <a:pPr>
              <a:lnSpc>
                <a:spcPct val="90000"/>
              </a:lnSpc>
              <a:spcBef>
                <a:spcPts val="1001"/>
              </a:spcBef>
            </a:pPr>
            <a:endParaRPr lang="es-AR" sz="2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838080" y="365040"/>
            <a:ext cx="10514520" cy="113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Atributos Globales</a:t>
            </a:r>
            <a:endParaRPr lang="es-AR" sz="4400" b="0" strike="noStrike" spc="-1">
              <a:latin typeface="Arial"/>
            </a:endParaRPr>
          </a:p>
        </p:txBody>
      </p:sp>
      <p:sp>
        <p:nvSpPr>
          <p:cNvPr id="101"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r>
              <a:rPr lang="es-AR" sz="2800" b="0" strike="noStrike" spc="-1">
                <a:solidFill>
                  <a:srgbClr val="000000"/>
                </a:solidFill>
                <a:latin typeface="Calibri"/>
                <a:ea typeface="Calibri"/>
              </a:rPr>
              <a:t>Para seguir investigando:</a:t>
            </a:r>
            <a:endParaRPr lang="es-AR" sz="2800" b="0" strike="noStrike" spc="-1">
              <a:latin typeface="Arial"/>
            </a:endParaRPr>
          </a:p>
          <a:p>
            <a:pPr>
              <a:lnSpc>
                <a:spcPct val="90000"/>
              </a:lnSpc>
              <a:spcBef>
                <a:spcPts val="1001"/>
              </a:spcBef>
            </a:pPr>
            <a:endParaRPr lang="es-AR" sz="2800" b="0" strike="noStrike" spc="-1">
              <a:latin typeface="Arial"/>
            </a:endParaRPr>
          </a:p>
          <a:p>
            <a:pPr>
              <a:lnSpc>
                <a:spcPct val="90000"/>
              </a:lnSpc>
              <a:spcBef>
                <a:spcPts val="1001"/>
              </a:spcBef>
            </a:pPr>
            <a:endParaRPr lang="es-AR" sz="2800" b="0" strike="noStrike" spc="-1">
              <a:latin typeface="Arial"/>
            </a:endParaRPr>
          </a:p>
          <a:p>
            <a:pPr>
              <a:lnSpc>
                <a:spcPct val="90000"/>
              </a:lnSpc>
              <a:spcBef>
                <a:spcPts val="1001"/>
              </a:spcBef>
            </a:pPr>
            <a:r>
              <a:rPr lang="es-AR" sz="2300" b="0" u="sng" strike="noStrike" spc="-1">
                <a:solidFill>
                  <a:srgbClr val="0563C1"/>
                </a:solidFill>
                <a:uFillTx/>
                <a:latin typeface="Arial"/>
                <a:ea typeface="Arial"/>
                <a:hlinkClick r:id="rId3"/>
              </a:rPr>
              <a:t>https://www.w3schools.com/tags/ref_standardattributes.asp</a:t>
            </a:r>
            <a:endParaRPr lang="es-AR" sz="2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TotalTime>
  <Words>914</Words>
  <Application>Microsoft Office PowerPoint</Application>
  <PresentationFormat>Personalizado</PresentationFormat>
  <Paragraphs>92</Paragraphs>
  <Slides>12</Slides>
  <Notes>10</Notes>
  <HiddenSlides>0</HiddenSlides>
  <MMClips>0</MMClips>
  <ScaleCrop>false</ScaleCrop>
  <HeadingPairs>
    <vt:vector size="4" baseType="variant">
      <vt:variant>
        <vt:lpstr>Tema</vt:lpstr>
      </vt:variant>
      <vt:variant>
        <vt:i4>2</vt:i4>
      </vt:variant>
      <vt:variant>
        <vt:lpstr>Títulos de diapositiva</vt:lpstr>
      </vt:variant>
      <vt:variant>
        <vt:i4>12</vt:i4>
      </vt:variant>
    </vt:vector>
  </HeadingPairs>
  <TitlesOfParts>
    <vt:vector size="14" baseType="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Aylén Romero</dc:creator>
  <cp:lastModifiedBy>Usuario de Windows</cp:lastModifiedBy>
  <cp:revision>4</cp:revision>
  <dcterms:created xsi:type="dcterms:W3CDTF">2020-08-07T01:51:21Z</dcterms:created>
  <dcterms:modified xsi:type="dcterms:W3CDTF">2021-04-21T23:30:27Z</dcterms:modified>
  <dc:language>es-AR</dc:language>
</cp:coreProperties>
</file>