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7" d="100"/>
          <a:sy n="117" d="100"/>
        </p:scale>
        <p:origin x="-318" y="-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s-AR" sz="1400" b="0" strike="noStrike" spc="-1">
                <a:solidFill>
                  <a:srgbClr val="000000"/>
                </a:solidFill>
                <a:latin typeface="Arial"/>
              </a:rPr>
              <a:t>Pulse para desplazar la página</a:t>
            </a:r>
          </a:p>
        </p:txBody>
      </p:sp>
      <p:sp>
        <p:nvSpPr>
          <p:cNvPr id="42" name="PlaceHolder 2"/>
          <p:cNvSpPr>
            <a:spLocks noGrp="1"/>
          </p:cNvSpPr>
          <p:nvPr>
            <p:ph type="body"/>
          </p:nvPr>
        </p:nvSpPr>
        <p:spPr>
          <a:xfrm>
            <a:off x="756000" y="5078520"/>
            <a:ext cx="6047640" cy="4811040"/>
          </a:xfrm>
          <a:prstGeom prst="rect">
            <a:avLst/>
          </a:prstGeom>
        </p:spPr>
        <p:txBody>
          <a:bodyPr lIns="0" tIns="0" rIns="0" bIns="0"/>
          <a:lstStyle/>
          <a:p>
            <a:r>
              <a:rPr lang="es-AR" sz="2000" b="0" strike="noStrike" spc="-1">
                <a:latin typeface="Arial"/>
              </a:rPr>
              <a:t>Pulse para editar el formato de las notas</a:t>
            </a:r>
          </a:p>
        </p:txBody>
      </p:sp>
      <p:sp>
        <p:nvSpPr>
          <p:cNvPr id="43" name="PlaceHolder 3"/>
          <p:cNvSpPr>
            <a:spLocks noGrp="1"/>
          </p:cNvSpPr>
          <p:nvPr>
            <p:ph type="hdr"/>
          </p:nvPr>
        </p:nvSpPr>
        <p:spPr>
          <a:xfrm>
            <a:off x="0" y="0"/>
            <a:ext cx="3280680" cy="534240"/>
          </a:xfrm>
          <a:prstGeom prst="rect">
            <a:avLst/>
          </a:prstGeom>
        </p:spPr>
        <p:txBody>
          <a:bodyPr lIns="0" tIns="0" rIns="0" bIns="0"/>
          <a:lstStyle/>
          <a:p>
            <a:r>
              <a:rPr lang="es-AR" sz="1400" b="0" strike="noStrike" spc="-1">
                <a:latin typeface="Times New Roman"/>
              </a:rPr>
              <a:t>&lt;cabecera&gt;</a:t>
            </a:r>
          </a:p>
        </p:txBody>
      </p:sp>
      <p:sp>
        <p:nvSpPr>
          <p:cNvPr id="44" name="PlaceHolder 4"/>
          <p:cNvSpPr>
            <a:spLocks noGrp="1"/>
          </p:cNvSpPr>
          <p:nvPr>
            <p:ph type="dt"/>
          </p:nvPr>
        </p:nvSpPr>
        <p:spPr>
          <a:xfrm>
            <a:off x="4278960" y="0"/>
            <a:ext cx="3280680" cy="534240"/>
          </a:xfrm>
          <a:prstGeom prst="rect">
            <a:avLst/>
          </a:prstGeom>
        </p:spPr>
        <p:txBody>
          <a:bodyPr lIns="0" tIns="0" rIns="0" bIns="0"/>
          <a:lstStyle/>
          <a:p>
            <a:pPr algn="r"/>
            <a:r>
              <a:rPr lang="es-AR" sz="1400" b="0" strike="noStrike" spc="-1">
                <a:latin typeface="Times New Roman"/>
              </a:rPr>
              <a:t>&lt;fecha/hora&gt;</a:t>
            </a:r>
          </a:p>
        </p:txBody>
      </p:sp>
      <p:sp>
        <p:nvSpPr>
          <p:cNvPr id="45" name="PlaceHolder 5"/>
          <p:cNvSpPr>
            <a:spLocks noGrp="1"/>
          </p:cNvSpPr>
          <p:nvPr>
            <p:ph type="ftr"/>
          </p:nvPr>
        </p:nvSpPr>
        <p:spPr>
          <a:xfrm>
            <a:off x="0" y="10157400"/>
            <a:ext cx="3280680" cy="534240"/>
          </a:xfrm>
          <a:prstGeom prst="rect">
            <a:avLst/>
          </a:prstGeom>
        </p:spPr>
        <p:txBody>
          <a:bodyPr lIns="0" tIns="0" rIns="0" bIns="0" anchor="b"/>
          <a:lstStyle/>
          <a:p>
            <a:r>
              <a:rPr lang="es-AR" sz="1400" b="0" strike="noStrike" spc="-1">
                <a:latin typeface="Times New Roman"/>
              </a:rPr>
              <a:t>&lt;pie de página&gt;</a:t>
            </a:r>
          </a:p>
        </p:txBody>
      </p:sp>
      <p:sp>
        <p:nvSpPr>
          <p:cNvPr id="46" name="PlaceHolder 6"/>
          <p:cNvSpPr>
            <a:spLocks noGrp="1"/>
          </p:cNvSpPr>
          <p:nvPr>
            <p:ph type="sldNum"/>
          </p:nvPr>
        </p:nvSpPr>
        <p:spPr>
          <a:xfrm>
            <a:off x="4278960" y="10157400"/>
            <a:ext cx="3280680" cy="534240"/>
          </a:xfrm>
          <a:prstGeom prst="rect">
            <a:avLst/>
          </a:prstGeom>
        </p:spPr>
        <p:txBody>
          <a:bodyPr lIns="0" tIns="0" rIns="0" bIns="0" anchor="b"/>
          <a:lstStyle/>
          <a:p>
            <a:pPr algn="r"/>
            <a:fld id="{0BADFCE6-6BDA-47D9-8B8E-7CB12A13960F}" type="slidenum">
              <a:rPr lang="es-AR" sz="1400" b="0" strike="noStrike" spc="-1">
                <a:latin typeface="Times New Roman"/>
              </a:rPr>
              <a:t>‹Nº›</a:t>
            </a:fld>
            <a:endParaRPr lang="es-AR" sz="1400" b="0" strike="noStrike" spc="-1">
              <a:latin typeface="Times New Roman"/>
            </a:endParaRPr>
          </a:p>
        </p:txBody>
      </p:sp>
    </p:spTree>
    <p:extLst>
      <p:ext uri="{BB962C8B-B14F-4D97-AF65-F5344CB8AC3E}">
        <p14:creationId xmlns:p14="http://schemas.microsoft.com/office/powerpoint/2010/main" val="3791206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noRot="1" noChangeAspect="1"/>
          </p:cNvSpPr>
          <p:nvPr>
            <p:ph type="sldImg"/>
          </p:nvPr>
        </p:nvSpPr>
        <p:spPr>
          <a:xfrm>
            <a:off x="685800" y="1143000"/>
            <a:ext cx="5486040" cy="3085920"/>
          </a:xfrm>
          <a:prstGeom prst="rect">
            <a:avLst/>
          </a:prstGeom>
        </p:spPr>
      </p:sp>
      <p:sp>
        <p:nvSpPr>
          <p:cNvPr id="79" name="PlaceHolder 2"/>
          <p:cNvSpPr>
            <a:spLocks noGrp="1"/>
          </p:cNvSpPr>
          <p:nvPr>
            <p:ph type="body"/>
          </p:nvPr>
        </p:nvSpPr>
        <p:spPr>
          <a:xfrm>
            <a:off x="685800" y="4400640"/>
            <a:ext cx="5486040" cy="3600360"/>
          </a:xfrm>
          <a:prstGeom prst="rect">
            <a:avLst/>
          </a:prstGeom>
        </p:spPr>
        <p:txBody>
          <a:bodyPr/>
          <a:lstStyle/>
          <a:p>
            <a:endParaRPr lang="es-AR" sz="2000" b="0" strike="noStrike" spc="-1">
              <a:latin typeface="Arial"/>
            </a:endParaRPr>
          </a:p>
        </p:txBody>
      </p:sp>
      <p:sp>
        <p:nvSpPr>
          <p:cNvPr id="80" name="TextShape 3"/>
          <p:cNvSpPr txBox="1"/>
          <p:nvPr/>
        </p:nvSpPr>
        <p:spPr>
          <a:xfrm>
            <a:off x="3884760" y="8685360"/>
            <a:ext cx="2971440" cy="458280"/>
          </a:xfrm>
          <a:prstGeom prst="rect">
            <a:avLst/>
          </a:prstGeom>
          <a:noFill/>
          <a:ln>
            <a:noFill/>
          </a:ln>
        </p:spPr>
        <p:txBody>
          <a:bodyPr anchor="b"/>
          <a:lstStyle/>
          <a:p>
            <a:pPr algn="r">
              <a:lnSpc>
                <a:spcPct val="100000"/>
              </a:lnSpc>
            </a:pPr>
            <a:fld id="{E7262467-55F4-4B87-9F96-D76CA00D8998}" type="slidenum">
              <a:rPr lang="es-AR" sz="1400" b="0" strike="noStrike" spc="-1">
                <a:latin typeface="Times New Roman"/>
              </a:rPr>
              <a:t>2</a:t>
            </a:fld>
            <a:endParaRPr lang="es-AR" sz="14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noRot="1" noChangeAspect="1"/>
          </p:cNvSpPr>
          <p:nvPr>
            <p:ph type="sldImg"/>
          </p:nvPr>
        </p:nvSpPr>
        <p:spPr>
          <a:xfrm>
            <a:off x="685800" y="1143000"/>
            <a:ext cx="5486040" cy="3085920"/>
          </a:xfrm>
          <a:prstGeom prst="rect">
            <a:avLst/>
          </a:prstGeom>
        </p:spPr>
      </p:sp>
      <p:sp>
        <p:nvSpPr>
          <p:cNvPr id="106" name="PlaceHolder 2"/>
          <p:cNvSpPr>
            <a:spLocks noGrp="1"/>
          </p:cNvSpPr>
          <p:nvPr>
            <p:ph type="body"/>
          </p:nvPr>
        </p:nvSpPr>
        <p:spPr>
          <a:xfrm>
            <a:off x="685800" y="4400640"/>
            <a:ext cx="5486040" cy="3600360"/>
          </a:xfrm>
          <a:prstGeom prst="rect">
            <a:avLst/>
          </a:prstGeom>
        </p:spPr>
        <p:txBody>
          <a:bodyPr/>
          <a:lstStyle/>
          <a:p>
            <a:endParaRPr lang="es-AR" sz="2000" b="0" strike="noStrike" spc="-1">
              <a:latin typeface="Arial"/>
            </a:endParaRPr>
          </a:p>
        </p:txBody>
      </p:sp>
      <p:sp>
        <p:nvSpPr>
          <p:cNvPr id="107" name="TextShape 3"/>
          <p:cNvSpPr txBox="1"/>
          <p:nvPr/>
        </p:nvSpPr>
        <p:spPr>
          <a:xfrm>
            <a:off x="3884760" y="8685360"/>
            <a:ext cx="2971440" cy="458280"/>
          </a:xfrm>
          <a:prstGeom prst="rect">
            <a:avLst/>
          </a:prstGeom>
          <a:noFill/>
          <a:ln>
            <a:noFill/>
          </a:ln>
        </p:spPr>
        <p:txBody>
          <a:bodyPr anchor="b"/>
          <a:lstStyle/>
          <a:p>
            <a:pPr algn="r">
              <a:lnSpc>
                <a:spcPct val="100000"/>
              </a:lnSpc>
            </a:pPr>
            <a:fld id="{0F881DDF-F800-4858-B6B4-81C1C4ECE5F1}" type="slidenum">
              <a:rPr lang="es-AR" sz="1400" b="0" strike="noStrike" spc="-1">
                <a:latin typeface="Times New Roman"/>
              </a:rPr>
              <a:t>11</a:t>
            </a:fld>
            <a:endParaRPr lang="es-AR" sz="14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noRot="1" noChangeAspect="1"/>
          </p:cNvSpPr>
          <p:nvPr>
            <p:ph type="sldImg"/>
          </p:nvPr>
        </p:nvSpPr>
        <p:spPr>
          <a:xfrm>
            <a:off x="685800" y="1143000"/>
            <a:ext cx="5486040" cy="3085920"/>
          </a:xfrm>
          <a:prstGeom prst="rect">
            <a:avLst/>
          </a:prstGeom>
        </p:spPr>
      </p:sp>
      <p:sp>
        <p:nvSpPr>
          <p:cNvPr id="109" name="PlaceHolder 2"/>
          <p:cNvSpPr>
            <a:spLocks noGrp="1"/>
          </p:cNvSpPr>
          <p:nvPr>
            <p:ph type="body"/>
          </p:nvPr>
        </p:nvSpPr>
        <p:spPr>
          <a:xfrm>
            <a:off x="685800" y="4400640"/>
            <a:ext cx="5486040" cy="3600360"/>
          </a:xfrm>
          <a:prstGeom prst="rect">
            <a:avLst/>
          </a:prstGeom>
        </p:spPr>
        <p:txBody>
          <a:bodyPr/>
          <a:lstStyle/>
          <a:p>
            <a:endParaRPr lang="es-AR" sz="2000" b="0" strike="noStrike" spc="-1">
              <a:latin typeface="Arial"/>
            </a:endParaRPr>
          </a:p>
        </p:txBody>
      </p:sp>
      <p:sp>
        <p:nvSpPr>
          <p:cNvPr id="110" name="TextShape 3"/>
          <p:cNvSpPr txBox="1"/>
          <p:nvPr/>
        </p:nvSpPr>
        <p:spPr>
          <a:xfrm>
            <a:off x="3884760" y="8685360"/>
            <a:ext cx="2971440" cy="458280"/>
          </a:xfrm>
          <a:prstGeom prst="rect">
            <a:avLst/>
          </a:prstGeom>
          <a:noFill/>
          <a:ln>
            <a:noFill/>
          </a:ln>
        </p:spPr>
        <p:txBody>
          <a:bodyPr anchor="b"/>
          <a:lstStyle/>
          <a:p>
            <a:pPr algn="r">
              <a:lnSpc>
                <a:spcPct val="100000"/>
              </a:lnSpc>
            </a:pPr>
            <a:fld id="{3DB3E6FF-A421-4E37-BBBE-DF51C9E7D5B1}" type="slidenum">
              <a:rPr lang="es-AR" sz="1400" b="0" strike="noStrike" spc="-1">
                <a:latin typeface="Times New Roman"/>
              </a:rPr>
              <a:t>12</a:t>
            </a:fld>
            <a:endParaRPr lang="es-AR" sz="1400" b="0" strike="noStrike" spc="-1">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040" cy="3085920"/>
          </a:xfrm>
          <a:prstGeom prst="rect">
            <a:avLst/>
          </a:prstGeom>
        </p:spPr>
      </p:sp>
      <p:sp>
        <p:nvSpPr>
          <p:cNvPr id="112" name="PlaceHolder 2"/>
          <p:cNvSpPr>
            <a:spLocks noGrp="1"/>
          </p:cNvSpPr>
          <p:nvPr>
            <p:ph type="body"/>
          </p:nvPr>
        </p:nvSpPr>
        <p:spPr>
          <a:xfrm>
            <a:off x="685800" y="4400640"/>
            <a:ext cx="5486040" cy="3600360"/>
          </a:xfrm>
          <a:prstGeom prst="rect">
            <a:avLst/>
          </a:prstGeom>
        </p:spPr>
        <p:txBody>
          <a:bodyPr/>
          <a:lstStyle/>
          <a:p>
            <a:endParaRPr lang="es-AR" sz="2000" b="0" strike="noStrike" spc="-1">
              <a:latin typeface="Arial"/>
            </a:endParaRPr>
          </a:p>
        </p:txBody>
      </p:sp>
      <p:sp>
        <p:nvSpPr>
          <p:cNvPr id="113" name="TextShape 3"/>
          <p:cNvSpPr txBox="1"/>
          <p:nvPr/>
        </p:nvSpPr>
        <p:spPr>
          <a:xfrm>
            <a:off x="3884760" y="8685360"/>
            <a:ext cx="2971440" cy="458280"/>
          </a:xfrm>
          <a:prstGeom prst="rect">
            <a:avLst/>
          </a:prstGeom>
          <a:noFill/>
          <a:ln>
            <a:noFill/>
          </a:ln>
        </p:spPr>
        <p:txBody>
          <a:bodyPr anchor="b"/>
          <a:lstStyle/>
          <a:p>
            <a:pPr algn="r">
              <a:lnSpc>
                <a:spcPct val="100000"/>
              </a:lnSpc>
            </a:pPr>
            <a:fld id="{68170B48-08C0-4426-BDD3-223AC29986EC}" type="slidenum">
              <a:rPr lang="es-AR" sz="1400" b="0" strike="noStrike" spc="-1">
                <a:latin typeface="Times New Roman"/>
              </a:rPr>
              <a:t>13</a:t>
            </a:fld>
            <a:endParaRPr lang="es-AR" sz="14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noRot="1" noChangeAspect="1"/>
          </p:cNvSpPr>
          <p:nvPr>
            <p:ph type="sldImg"/>
          </p:nvPr>
        </p:nvSpPr>
        <p:spPr>
          <a:xfrm>
            <a:off x="685800" y="1143000"/>
            <a:ext cx="5486040" cy="3085920"/>
          </a:xfrm>
          <a:prstGeom prst="rect">
            <a:avLst/>
          </a:prstGeom>
        </p:spPr>
      </p:sp>
      <p:sp>
        <p:nvSpPr>
          <p:cNvPr id="115" name="PlaceHolder 2"/>
          <p:cNvSpPr>
            <a:spLocks noGrp="1"/>
          </p:cNvSpPr>
          <p:nvPr>
            <p:ph type="body"/>
          </p:nvPr>
        </p:nvSpPr>
        <p:spPr>
          <a:xfrm>
            <a:off x="685800" y="4400640"/>
            <a:ext cx="5486040" cy="3600360"/>
          </a:xfrm>
          <a:prstGeom prst="rect">
            <a:avLst/>
          </a:prstGeom>
        </p:spPr>
        <p:txBody>
          <a:bodyPr/>
          <a:lstStyle/>
          <a:p>
            <a:endParaRPr lang="es-AR" sz="2000" b="0" strike="noStrike" spc="-1">
              <a:latin typeface="Arial"/>
            </a:endParaRPr>
          </a:p>
        </p:txBody>
      </p:sp>
      <p:sp>
        <p:nvSpPr>
          <p:cNvPr id="116" name="TextShape 3"/>
          <p:cNvSpPr txBox="1"/>
          <p:nvPr/>
        </p:nvSpPr>
        <p:spPr>
          <a:xfrm>
            <a:off x="3884760" y="8685360"/>
            <a:ext cx="2971440" cy="458280"/>
          </a:xfrm>
          <a:prstGeom prst="rect">
            <a:avLst/>
          </a:prstGeom>
          <a:noFill/>
          <a:ln>
            <a:noFill/>
          </a:ln>
        </p:spPr>
        <p:txBody>
          <a:bodyPr anchor="b"/>
          <a:lstStyle/>
          <a:p>
            <a:pPr algn="r">
              <a:lnSpc>
                <a:spcPct val="100000"/>
              </a:lnSpc>
            </a:pPr>
            <a:fld id="{2E0FB583-9613-4968-BC52-0CD89B5BF0BE}" type="slidenum">
              <a:rPr lang="es-AR" sz="1400" b="0" strike="noStrike" spc="-1">
                <a:latin typeface="Times New Roman"/>
              </a:rPr>
              <a:t>14</a:t>
            </a:fld>
            <a:endParaRPr lang="es-AR" sz="14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PlaceHolder 1"/>
          <p:cNvSpPr>
            <a:spLocks noGrp="1" noRot="1" noChangeAspect="1"/>
          </p:cNvSpPr>
          <p:nvPr>
            <p:ph type="sldImg"/>
          </p:nvPr>
        </p:nvSpPr>
        <p:spPr>
          <a:xfrm>
            <a:off x="685800" y="1143000"/>
            <a:ext cx="5486040" cy="3085920"/>
          </a:xfrm>
          <a:prstGeom prst="rect">
            <a:avLst/>
          </a:prstGeom>
        </p:spPr>
      </p:sp>
      <p:sp>
        <p:nvSpPr>
          <p:cNvPr id="82" name="PlaceHolder 2"/>
          <p:cNvSpPr>
            <a:spLocks noGrp="1"/>
          </p:cNvSpPr>
          <p:nvPr>
            <p:ph type="body"/>
          </p:nvPr>
        </p:nvSpPr>
        <p:spPr>
          <a:xfrm>
            <a:off x="685800" y="4400640"/>
            <a:ext cx="5486040" cy="3600360"/>
          </a:xfrm>
          <a:prstGeom prst="rect">
            <a:avLst/>
          </a:prstGeom>
        </p:spPr>
        <p:txBody>
          <a:bodyPr/>
          <a:lstStyle/>
          <a:p>
            <a:endParaRPr lang="es-AR" sz="2000" b="0" strike="noStrike" spc="-1">
              <a:latin typeface="Arial"/>
            </a:endParaRPr>
          </a:p>
        </p:txBody>
      </p:sp>
      <p:sp>
        <p:nvSpPr>
          <p:cNvPr id="83" name="TextShape 3"/>
          <p:cNvSpPr txBox="1"/>
          <p:nvPr/>
        </p:nvSpPr>
        <p:spPr>
          <a:xfrm>
            <a:off x="3884760" y="8685360"/>
            <a:ext cx="2971440" cy="458280"/>
          </a:xfrm>
          <a:prstGeom prst="rect">
            <a:avLst/>
          </a:prstGeom>
          <a:noFill/>
          <a:ln>
            <a:noFill/>
          </a:ln>
        </p:spPr>
        <p:txBody>
          <a:bodyPr anchor="b"/>
          <a:lstStyle/>
          <a:p>
            <a:pPr algn="r">
              <a:lnSpc>
                <a:spcPct val="100000"/>
              </a:lnSpc>
            </a:pPr>
            <a:fld id="{7AFFEBE9-86E4-4015-8F19-F47BE15838C7}" type="slidenum">
              <a:rPr lang="es-AR" sz="1400" b="0" strike="noStrike" spc="-1">
                <a:latin typeface="Times New Roman"/>
              </a:rPr>
              <a:t>3</a:t>
            </a:fld>
            <a:endParaRPr lang="es-AR" sz="14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noRot="1" noChangeAspect="1"/>
          </p:cNvSpPr>
          <p:nvPr>
            <p:ph type="sldImg"/>
          </p:nvPr>
        </p:nvSpPr>
        <p:spPr>
          <a:xfrm>
            <a:off x="685800" y="1143000"/>
            <a:ext cx="5486040" cy="3085920"/>
          </a:xfrm>
          <a:prstGeom prst="rect">
            <a:avLst/>
          </a:prstGeom>
        </p:spPr>
      </p:sp>
      <p:sp>
        <p:nvSpPr>
          <p:cNvPr id="85" name="PlaceHolder 2"/>
          <p:cNvSpPr>
            <a:spLocks noGrp="1"/>
          </p:cNvSpPr>
          <p:nvPr>
            <p:ph type="body"/>
          </p:nvPr>
        </p:nvSpPr>
        <p:spPr>
          <a:xfrm>
            <a:off x="685800" y="4400640"/>
            <a:ext cx="5486040" cy="3600360"/>
          </a:xfrm>
          <a:prstGeom prst="rect">
            <a:avLst/>
          </a:prstGeom>
        </p:spPr>
        <p:txBody>
          <a:bodyPr/>
          <a:lstStyle/>
          <a:p>
            <a:endParaRPr lang="es-AR" sz="2000" b="0" strike="noStrike" spc="-1">
              <a:latin typeface="Arial"/>
            </a:endParaRPr>
          </a:p>
        </p:txBody>
      </p:sp>
      <p:sp>
        <p:nvSpPr>
          <p:cNvPr id="86" name="TextShape 3"/>
          <p:cNvSpPr txBox="1"/>
          <p:nvPr/>
        </p:nvSpPr>
        <p:spPr>
          <a:xfrm>
            <a:off x="3884760" y="8685360"/>
            <a:ext cx="2971440" cy="458280"/>
          </a:xfrm>
          <a:prstGeom prst="rect">
            <a:avLst/>
          </a:prstGeom>
          <a:noFill/>
          <a:ln>
            <a:noFill/>
          </a:ln>
        </p:spPr>
        <p:txBody>
          <a:bodyPr anchor="b"/>
          <a:lstStyle/>
          <a:p>
            <a:pPr algn="r">
              <a:lnSpc>
                <a:spcPct val="100000"/>
              </a:lnSpc>
            </a:pPr>
            <a:fld id="{59EAF35F-3440-4D3C-8870-6F13B80F7802}" type="slidenum">
              <a:rPr lang="es-AR" sz="1400" b="0" strike="noStrike" spc="-1">
                <a:latin typeface="Times New Roman"/>
              </a:rPr>
              <a:t>4</a:t>
            </a:fld>
            <a:endParaRPr lang="es-AR" sz="14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PlaceHolder 1"/>
          <p:cNvSpPr>
            <a:spLocks noGrp="1" noRot="1" noChangeAspect="1"/>
          </p:cNvSpPr>
          <p:nvPr>
            <p:ph type="sldImg"/>
          </p:nvPr>
        </p:nvSpPr>
        <p:spPr>
          <a:xfrm>
            <a:off x="685800" y="1143000"/>
            <a:ext cx="5486040" cy="3085920"/>
          </a:xfrm>
          <a:prstGeom prst="rect">
            <a:avLst/>
          </a:prstGeom>
        </p:spPr>
      </p:sp>
      <p:sp>
        <p:nvSpPr>
          <p:cNvPr id="88" name="PlaceHolder 2"/>
          <p:cNvSpPr>
            <a:spLocks noGrp="1"/>
          </p:cNvSpPr>
          <p:nvPr>
            <p:ph type="body"/>
          </p:nvPr>
        </p:nvSpPr>
        <p:spPr>
          <a:xfrm>
            <a:off x="685800" y="4400640"/>
            <a:ext cx="5486040" cy="3600360"/>
          </a:xfrm>
          <a:prstGeom prst="rect">
            <a:avLst/>
          </a:prstGeom>
        </p:spPr>
        <p:txBody>
          <a:bodyPr/>
          <a:lstStyle/>
          <a:p>
            <a:endParaRPr lang="es-AR" sz="2000" b="0" strike="noStrike" spc="-1">
              <a:latin typeface="Arial"/>
            </a:endParaRPr>
          </a:p>
        </p:txBody>
      </p:sp>
      <p:sp>
        <p:nvSpPr>
          <p:cNvPr id="89" name="TextShape 3"/>
          <p:cNvSpPr txBox="1"/>
          <p:nvPr/>
        </p:nvSpPr>
        <p:spPr>
          <a:xfrm>
            <a:off x="3884760" y="8685360"/>
            <a:ext cx="2971440" cy="458280"/>
          </a:xfrm>
          <a:prstGeom prst="rect">
            <a:avLst/>
          </a:prstGeom>
          <a:noFill/>
          <a:ln>
            <a:noFill/>
          </a:ln>
        </p:spPr>
        <p:txBody>
          <a:bodyPr anchor="b"/>
          <a:lstStyle/>
          <a:p>
            <a:pPr algn="r">
              <a:lnSpc>
                <a:spcPct val="100000"/>
              </a:lnSpc>
            </a:pPr>
            <a:fld id="{7CF4A782-62A0-4F35-8271-DE0D1C922F3A}" type="slidenum">
              <a:rPr lang="es-AR" sz="1400" b="0" strike="noStrike" spc="-1">
                <a:latin typeface="Times New Roman"/>
              </a:rPr>
              <a:t>5</a:t>
            </a:fld>
            <a:endParaRPr lang="es-AR" sz="14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noRot="1" noChangeAspect="1"/>
          </p:cNvSpPr>
          <p:nvPr>
            <p:ph type="sldImg"/>
          </p:nvPr>
        </p:nvSpPr>
        <p:spPr>
          <a:xfrm>
            <a:off x="685800" y="1143000"/>
            <a:ext cx="5486040" cy="3085920"/>
          </a:xfrm>
          <a:prstGeom prst="rect">
            <a:avLst/>
          </a:prstGeom>
        </p:spPr>
      </p:sp>
      <p:sp>
        <p:nvSpPr>
          <p:cNvPr id="91" name="PlaceHolder 2"/>
          <p:cNvSpPr>
            <a:spLocks noGrp="1"/>
          </p:cNvSpPr>
          <p:nvPr>
            <p:ph type="body"/>
          </p:nvPr>
        </p:nvSpPr>
        <p:spPr>
          <a:xfrm>
            <a:off x="685800" y="4400640"/>
            <a:ext cx="5486040" cy="3600360"/>
          </a:xfrm>
          <a:prstGeom prst="rect">
            <a:avLst/>
          </a:prstGeom>
        </p:spPr>
        <p:txBody>
          <a:bodyPr/>
          <a:lstStyle/>
          <a:p>
            <a:endParaRPr lang="es-AR" sz="2000" b="0" strike="noStrike" spc="-1">
              <a:latin typeface="Arial"/>
            </a:endParaRPr>
          </a:p>
        </p:txBody>
      </p:sp>
      <p:sp>
        <p:nvSpPr>
          <p:cNvPr id="92" name="TextShape 3"/>
          <p:cNvSpPr txBox="1"/>
          <p:nvPr/>
        </p:nvSpPr>
        <p:spPr>
          <a:xfrm>
            <a:off x="3884760" y="8685360"/>
            <a:ext cx="2971440" cy="458280"/>
          </a:xfrm>
          <a:prstGeom prst="rect">
            <a:avLst/>
          </a:prstGeom>
          <a:noFill/>
          <a:ln>
            <a:noFill/>
          </a:ln>
        </p:spPr>
        <p:txBody>
          <a:bodyPr anchor="b"/>
          <a:lstStyle/>
          <a:p>
            <a:pPr algn="r">
              <a:lnSpc>
                <a:spcPct val="100000"/>
              </a:lnSpc>
            </a:pPr>
            <a:fld id="{3080274E-7FD4-429D-8320-F1D97C5656FD}" type="slidenum">
              <a:rPr lang="es-AR" sz="1400" b="0" strike="noStrike" spc="-1">
                <a:latin typeface="Times New Roman"/>
              </a:rPr>
              <a:t>6</a:t>
            </a:fld>
            <a:endParaRPr lang="es-AR" sz="14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1"/>
          <p:cNvSpPr>
            <a:spLocks noGrp="1" noRot="1" noChangeAspect="1"/>
          </p:cNvSpPr>
          <p:nvPr>
            <p:ph type="sldImg"/>
          </p:nvPr>
        </p:nvSpPr>
        <p:spPr>
          <a:xfrm>
            <a:off x="685800" y="1143000"/>
            <a:ext cx="5486040" cy="3085920"/>
          </a:xfrm>
          <a:prstGeom prst="rect">
            <a:avLst/>
          </a:prstGeom>
        </p:spPr>
      </p:sp>
      <p:sp>
        <p:nvSpPr>
          <p:cNvPr id="94" name="PlaceHolder 2"/>
          <p:cNvSpPr>
            <a:spLocks noGrp="1"/>
          </p:cNvSpPr>
          <p:nvPr>
            <p:ph type="body"/>
          </p:nvPr>
        </p:nvSpPr>
        <p:spPr>
          <a:xfrm>
            <a:off x="685800" y="4400640"/>
            <a:ext cx="5486040" cy="3600360"/>
          </a:xfrm>
          <a:prstGeom prst="rect">
            <a:avLst/>
          </a:prstGeom>
        </p:spPr>
        <p:txBody>
          <a:bodyPr/>
          <a:lstStyle/>
          <a:p>
            <a:endParaRPr lang="es-AR" sz="2000" b="0" strike="noStrike" spc="-1">
              <a:latin typeface="Arial"/>
            </a:endParaRPr>
          </a:p>
        </p:txBody>
      </p:sp>
      <p:sp>
        <p:nvSpPr>
          <p:cNvPr id="95" name="TextShape 3"/>
          <p:cNvSpPr txBox="1"/>
          <p:nvPr/>
        </p:nvSpPr>
        <p:spPr>
          <a:xfrm>
            <a:off x="3884760" y="8685360"/>
            <a:ext cx="2971440" cy="458280"/>
          </a:xfrm>
          <a:prstGeom prst="rect">
            <a:avLst/>
          </a:prstGeom>
          <a:noFill/>
          <a:ln>
            <a:noFill/>
          </a:ln>
        </p:spPr>
        <p:txBody>
          <a:bodyPr anchor="b"/>
          <a:lstStyle/>
          <a:p>
            <a:pPr algn="r">
              <a:lnSpc>
                <a:spcPct val="100000"/>
              </a:lnSpc>
            </a:pPr>
            <a:fld id="{6B6D4611-B963-4CB2-97D5-41CE6D612154}" type="slidenum">
              <a:rPr lang="es-AR" sz="1400" b="0" strike="noStrike" spc="-1">
                <a:latin typeface="Times New Roman"/>
              </a:rPr>
              <a:t>7</a:t>
            </a:fld>
            <a:endParaRPr lang="es-AR" sz="14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noRot="1" noChangeAspect="1"/>
          </p:cNvSpPr>
          <p:nvPr>
            <p:ph type="sldImg"/>
          </p:nvPr>
        </p:nvSpPr>
        <p:spPr>
          <a:xfrm>
            <a:off x="685800" y="1143000"/>
            <a:ext cx="5486040" cy="3085920"/>
          </a:xfrm>
          <a:prstGeom prst="rect">
            <a:avLst/>
          </a:prstGeom>
        </p:spPr>
      </p:sp>
      <p:sp>
        <p:nvSpPr>
          <p:cNvPr id="97" name="PlaceHolder 2"/>
          <p:cNvSpPr>
            <a:spLocks noGrp="1"/>
          </p:cNvSpPr>
          <p:nvPr>
            <p:ph type="body"/>
          </p:nvPr>
        </p:nvSpPr>
        <p:spPr>
          <a:xfrm>
            <a:off x="685800" y="4400640"/>
            <a:ext cx="5486040" cy="3600360"/>
          </a:xfrm>
          <a:prstGeom prst="rect">
            <a:avLst/>
          </a:prstGeom>
        </p:spPr>
        <p:txBody>
          <a:bodyPr/>
          <a:lstStyle/>
          <a:p>
            <a:endParaRPr lang="es-AR" sz="2000" b="0" strike="noStrike" spc="-1">
              <a:latin typeface="Arial"/>
            </a:endParaRPr>
          </a:p>
        </p:txBody>
      </p:sp>
      <p:sp>
        <p:nvSpPr>
          <p:cNvPr id="98" name="TextShape 3"/>
          <p:cNvSpPr txBox="1"/>
          <p:nvPr/>
        </p:nvSpPr>
        <p:spPr>
          <a:xfrm>
            <a:off x="3884760" y="8685360"/>
            <a:ext cx="2971440" cy="458280"/>
          </a:xfrm>
          <a:prstGeom prst="rect">
            <a:avLst/>
          </a:prstGeom>
          <a:noFill/>
          <a:ln>
            <a:noFill/>
          </a:ln>
        </p:spPr>
        <p:txBody>
          <a:bodyPr anchor="b"/>
          <a:lstStyle/>
          <a:p>
            <a:pPr algn="r">
              <a:lnSpc>
                <a:spcPct val="100000"/>
              </a:lnSpc>
            </a:pPr>
            <a:fld id="{5E506275-EB55-4295-A01D-79CAD3C7B3F1}" type="slidenum">
              <a:rPr lang="es-AR" sz="1400" b="0" strike="noStrike" spc="-1">
                <a:latin typeface="Times New Roman"/>
              </a:rPr>
              <a:t>8</a:t>
            </a:fld>
            <a:endParaRPr lang="es-AR" sz="14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noRot="1" noChangeAspect="1"/>
          </p:cNvSpPr>
          <p:nvPr>
            <p:ph type="sldImg"/>
          </p:nvPr>
        </p:nvSpPr>
        <p:spPr>
          <a:xfrm>
            <a:off x="685800" y="1143000"/>
            <a:ext cx="5486040" cy="3085920"/>
          </a:xfrm>
          <a:prstGeom prst="rect">
            <a:avLst/>
          </a:prstGeom>
        </p:spPr>
      </p:sp>
      <p:sp>
        <p:nvSpPr>
          <p:cNvPr id="100" name="PlaceHolder 2"/>
          <p:cNvSpPr>
            <a:spLocks noGrp="1"/>
          </p:cNvSpPr>
          <p:nvPr>
            <p:ph type="body"/>
          </p:nvPr>
        </p:nvSpPr>
        <p:spPr>
          <a:xfrm>
            <a:off x="685800" y="4400640"/>
            <a:ext cx="5486040" cy="3600360"/>
          </a:xfrm>
          <a:prstGeom prst="rect">
            <a:avLst/>
          </a:prstGeom>
        </p:spPr>
        <p:txBody>
          <a:bodyPr/>
          <a:lstStyle/>
          <a:p>
            <a:endParaRPr lang="es-AR" sz="2000" b="0" strike="noStrike" spc="-1">
              <a:latin typeface="Arial"/>
            </a:endParaRPr>
          </a:p>
        </p:txBody>
      </p:sp>
      <p:sp>
        <p:nvSpPr>
          <p:cNvPr id="101" name="TextShape 3"/>
          <p:cNvSpPr txBox="1"/>
          <p:nvPr/>
        </p:nvSpPr>
        <p:spPr>
          <a:xfrm>
            <a:off x="3884760" y="8685360"/>
            <a:ext cx="2971440" cy="458280"/>
          </a:xfrm>
          <a:prstGeom prst="rect">
            <a:avLst/>
          </a:prstGeom>
          <a:noFill/>
          <a:ln>
            <a:noFill/>
          </a:ln>
        </p:spPr>
        <p:txBody>
          <a:bodyPr anchor="b"/>
          <a:lstStyle/>
          <a:p>
            <a:pPr algn="r">
              <a:lnSpc>
                <a:spcPct val="100000"/>
              </a:lnSpc>
            </a:pPr>
            <a:fld id="{0D786BE9-1704-4540-97B6-7A1E3C73686C}" type="slidenum">
              <a:rPr lang="es-AR" sz="1400" b="0" strike="noStrike" spc="-1">
                <a:latin typeface="Times New Roman"/>
              </a:rPr>
              <a:t>9</a:t>
            </a:fld>
            <a:endParaRPr lang="es-AR" sz="14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noRot="1" noChangeAspect="1"/>
          </p:cNvSpPr>
          <p:nvPr>
            <p:ph type="sldImg"/>
          </p:nvPr>
        </p:nvSpPr>
        <p:spPr>
          <a:xfrm>
            <a:off x="685800" y="1143000"/>
            <a:ext cx="5486040" cy="3085920"/>
          </a:xfrm>
          <a:prstGeom prst="rect">
            <a:avLst/>
          </a:prstGeom>
        </p:spPr>
      </p:sp>
      <p:sp>
        <p:nvSpPr>
          <p:cNvPr id="103" name="PlaceHolder 2"/>
          <p:cNvSpPr>
            <a:spLocks noGrp="1"/>
          </p:cNvSpPr>
          <p:nvPr>
            <p:ph type="body"/>
          </p:nvPr>
        </p:nvSpPr>
        <p:spPr>
          <a:xfrm>
            <a:off x="685800" y="4400640"/>
            <a:ext cx="5486040" cy="3600360"/>
          </a:xfrm>
          <a:prstGeom prst="rect">
            <a:avLst/>
          </a:prstGeom>
        </p:spPr>
        <p:txBody>
          <a:bodyPr/>
          <a:lstStyle/>
          <a:p>
            <a:endParaRPr lang="es-AR" sz="2000" b="0" strike="noStrike" spc="-1">
              <a:latin typeface="Arial"/>
            </a:endParaRPr>
          </a:p>
        </p:txBody>
      </p:sp>
      <p:sp>
        <p:nvSpPr>
          <p:cNvPr id="104" name="TextShape 3"/>
          <p:cNvSpPr txBox="1"/>
          <p:nvPr/>
        </p:nvSpPr>
        <p:spPr>
          <a:xfrm>
            <a:off x="3884760" y="8685360"/>
            <a:ext cx="2971440" cy="458280"/>
          </a:xfrm>
          <a:prstGeom prst="rect">
            <a:avLst/>
          </a:prstGeom>
          <a:noFill/>
          <a:ln>
            <a:noFill/>
          </a:ln>
        </p:spPr>
        <p:txBody>
          <a:bodyPr anchor="b"/>
          <a:lstStyle/>
          <a:p>
            <a:pPr algn="r">
              <a:lnSpc>
                <a:spcPct val="100000"/>
              </a:lnSpc>
            </a:pPr>
            <a:fld id="{0A0844DE-1FFF-49D4-98BA-A21F8D5BF5F4}" type="slidenum">
              <a:rPr lang="es-AR" sz="1400" b="0" strike="noStrike" spc="-1">
                <a:latin typeface="Times New Roman"/>
              </a:rPr>
              <a:t>10</a:t>
            </a:fld>
            <a:endParaRPr lang="es-AR" sz="14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lstStyle/>
          <a:p>
            <a:endParaRPr lang="es-AR" sz="1400" b="0" strike="noStrike" spc="-1">
              <a:solidFill>
                <a:srgbClr val="000000"/>
              </a:solidFill>
              <a:latin typeface="Arial"/>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s-AR" sz="1400" b="0" strike="noStrike" spc="-1">
              <a:solidFill>
                <a:srgbClr val="000000"/>
              </a:solidFill>
              <a:latin typeface="Arial"/>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s-AR"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lstStyle/>
          <a:p>
            <a:endParaRPr lang="es-AR" sz="1400" b="0" strike="noStrike" spc="-1">
              <a:solidFill>
                <a:srgbClr val="000000"/>
              </a:solidFill>
              <a:latin typeface="Arial"/>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s-AR" sz="1400" b="0" strike="noStrike" spc="-1">
              <a:solidFill>
                <a:srgbClr val="000000"/>
              </a:solidFill>
              <a:latin typeface="Arial"/>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s-AR" sz="1400" b="0" strike="noStrike" spc="-1">
              <a:solidFill>
                <a:srgbClr val="000000"/>
              </a:solidFill>
              <a:latin typeface="Arial"/>
            </a:endParaRPr>
          </a:p>
        </p:txBody>
      </p:sp>
      <p:sp>
        <p:nvSpPr>
          <p:cNvPr id="32"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s-AR" sz="1400" b="0" strike="noStrike" spc="-1">
              <a:solidFill>
                <a:srgbClr val="000000"/>
              </a:solidFill>
              <a:latin typeface="Arial"/>
            </a:endParaRPr>
          </a:p>
        </p:txBody>
      </p:sp>
      <p:sp>
        <p:nvSpPr>
          <p:cNvPr id="33"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s-AR"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lstStyle/>
          <a:p>
            <a:endParaRPr lang="es-AR" sz="1400" b="0" strike="noStrike" spc="-1">
              <a:solidFill>
                <a:srgbClr val="000000"/>
              </a:solidFill>
              <a:latin typeface="Arial"/>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s-AR" sz="1400" b="0" strike="noStrike" spc="-1">
              <a:solidFill>
                <a:srgbClr val="000000"/>
              </a:solidFill>
              <a:latin typeface="Arial"/>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s-AR" sz="1400" b="0" strike="noStrike" spc="-1">
              <a:solidFill>
                <a:srgbClr val="000000"/>
              </a:solidFill>
              <a:latin typeface="Arial"/>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s-AR" sz="1400" b="0" strike="noStrike" spc="-1">
              <a:solidFill>
                <a:srgbClr val="000000"/>
              </a:solidFill>
              <a:latin typeface="Arial"/>
            </a:endParaRPr>
          </a:p>
        </p:txBody>
      </p:sp>
      <p:sp>
        <p:nvSpPr>
          <p:cNvPr id="38"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s-AR" sz="1400" b="0" strike="noStrike" spc="-1">
              <a:solidFill>
                <a:srgbClr val="000000"/>
              </a:solidFill>
              <a:latin typeface="Arial"/>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s-AR" sz="1400" b="0" strike="noStrike" spc="-1">
              <a:solidFill>
                <a:srgbClr val="000000"/>
              </a:solidFill>
              <a:latin typeface="Arial"/>
            </a:endParaRPr>
          </a:p>
        </p:txBody>
      </p:sp>
      <p:sp>
        <p:nvSpPr>
          <p:cNvPr id="40"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s-AR"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lstStyle/>
          <a:p>
            <a:endParaRPr lang="es-AR" sz="1400" b="0" strike="noStrike" spc="-1">
              <a:solidFill>
                <a:srgbClr val="000000"/>
              </a:solidFill>
              <a:latin typeface="Arial"/>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s-AR"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lstStyle/>
          <a:p>
            <a:endParaRPr lang="es-AR" sz="1400" b="0" strike="noStrike" spc="-1">
              <a:solidFill>
                <a:srgbClr val="000000"/>
              </a:solidFill>
              <a:latin typeface="Arial"/>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s-AR"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lstStyle/>
          <a:p>
            <a:endParaRPr lang="es-AR" sz="1400" b="0" strike="noStrike" spc="-1">
              <a:solidFill>
                <a:srgbClr val="000000"/>
              </a:solidFill>
              <a:latin typeface="Arial"/>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s-AR" sz="1400" b="0" strike="noStrike" spc="-1">
              <a:solidFill>
                <a:srgbClr val="000000"/>
              </a:solidFill>
              <a:latin typeface="Arial"/>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s-AR"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lstStyle/>
          <a:p>
            <a:endParaRPr lang="es-AR"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s-A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lstStyle/>
          <a:p>
            <a:endParaRPr lang="es-AR" sz="1400" b="0" strike="noStrike" spc="-1">
              <a:solidFill>
                <a:srgbClr val="000000"/>
              </a:solidFill>
              <a:latin typeface="Arial"/>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s-AR" sz="1400" b="0" strike="noStrike" spc="-1">
              <a:solidFill>
                <a:srgbClr val="000000"/>
              </a:solidFill>
              <a:latin typeface="Arial"/>
            </a:endParaRPr>
          </a:p>
        </p:txBody>
      </p:sp>
      <p:sp>
        <p:nvSpPr>
          <p:cNvPr id="16"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s-AR" sz="1400" b="0" strike="noStrike" spc="-1">
              <a:solidFill>
                <a:srgbClr val="000000"/>
              </a:solidFill>
              <a:latin typeface="Arial"/>
            </a:endParaRPr>
          </a:p>
        </p:txBody>
      </p:sp>
      <p:sp>
        <p:nvSpPr>
          <p:cNvPr id="17"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s-AR"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lstStyle/>
          <a:p>
            <a:endParaRPr lang="es-AR" sz="1400" b="0" strike="noStrike" spc="-1">
              <a:solidFill>
                <a:srgbClr val="000000"/>
              </a:solidFill>
              <a:latin typeface="Arial"/>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s-AR" sz="1400" b="0" strike="noStrike" spc="-1">
              <a:solidFill>
                <a:srgbClr val="000000"/>
              </a:solidFill>
              <a:latin typeface="Arial"/>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s-AR" sz="1400" b="0" strike="noStrike" spc="-1">
              <a:solidFill>
                <a:srgbClr val="000000"/>
              </a:solidFill>
              <a:latin typeface="Arial"/>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s-AR"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lstStyle/>
          <a:p>
            <a:endParaRPr lang="es-AR" sz="1400" b="0" strike="noStrike" spc="-1">
              <a:solidFill>
                <a:srgbClr val="000000"/>
              </a:solidFill>
              <a:latin typeface="Arial"/>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s-AR" sz="1400" b="0" strike="noStrike" spc="-1">
              <a:solidFill>
                <a:srgbClr val="000000"/>
              </a:solidFill>
              <a:latin typeface="Arial"/>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s-AR" sz="1400" b="0" strike="noStrike" spc="-1">
              <a:solidFill>
                <a:srgbClr val="000000"/>
              </a:solidFill>
              <a:latin typeface="Arial"/>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s-AR"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anchor="ctr">
            <a:normAutofit/>
          </a:bodyPr>
          <a:lstStyle/>
          <a:p>
            <a:r>
              <a:rPr lang="es-AR" sz="4400" b="0" strike="noStrike" spc="-1">
                <a:solidFill>
                  <a:srgbClr val="000000"/>
                </a:solidFill>
                <a:latin typeface="Arial"/>
              </a:rPr>
              <a:t>Pulse para editar el formato del texto de título</a:t>
            </a:r>
          </a:p>
        </p:txBody>
      </p:sp>
      <p:sp>
        <p:nvSpPr>
          <p:cNvPr id="6" name="PlaceHolder 2"/>
          <p:cNvSpPr>
            <a:spLocks noGrp="1"/>
          </p:cNvSpPr>
          <p:nvPr>
            <p:ph type="body"/>
          </p:nvPr>
        </p:nvSpPr>
        <p:spPr>
          <a:xfrm>
            <a:off x="838080" y="1825560"/>
            <a:ext cx="10515240" cy="4350960"/>
          </a:xfrm>
          <a:prstGeom prst="rect">
            <a:avLst/>
          </a:prstGeom>
        </p:spPr>
        <p:txBody>
          <a:bodyPr>
            <a:normAutofit/>
          </a:bodyPr>
          <a:lstStyle/>
          <a:p>
            <a:pPr marL="432000" indent="-324000">
              <a:spcBef>
                <a:spcPts val="1417"/>
              </a:spcBef>
              <a:buClr>
                <a:srgbClr val="000000"/>
              </a:buClr>
              <a:buSzPct val="45000"/>
              <a:buFont typeface="Wingdings" charset="2"/>
              <a:buChar char=""/>
            </a:pPr>
            <a:r>
              <a:rPr lang="es-AR" sz="2800" b="0" strike="noStrike" spc="-1">
                <a:solidFill>
                  <a:srgbClr val="000000"/>
                </a:solidFill>
                <a:latin typeface="Arial"/>
              </a:rPr>
              <a:t>Pulse para editar el formato de esquema del texto</a:t>
            </a:r>
          </a:p>
          <a:p>
            <a:pPr marL="864000" lvl="1" indent="-324000">
              <a:spcBef>
                <a:spcPts val="1134"/>
              </a:spcBef>
              <a:buClr>
                <a:srgbClr val="000000"/>
              </a:buClr>
              <a:buSzPct val="75000"/>
              <a:buFont typeface="Symbol" charset="2"/>
              <a:buChar char=""/>
            </a:pPr>
            <a:r>
              <a:rPr lang="es-AR" sz="2800" b="0" strike="noStrike" spc="-1">
                <a:solidFill>
                  <a:srgbClr val="000000"/>
                </a:solidFill>
                <a:latin typeface="Arial"/>
              </a:rPr>
              <a:t>Segundo nivel del esquema</a:t>
            </a:r>
          </a:p>
          <a:p>
            <a:pPr marL="1296000" lvl="2" indent="-288000">
              <a:spcBef>
                <a:spcPts val="850"/>
              </a:spcBef>
              <a:buClr>
                <a:srgbClr val="000000"/>
              </a:buClr>
              <a:buSzPct val="45000"/>
              <a:buFont typeface="Wingdings" charset="2"/>
              <a:buChar char=""/>
            </a:pPr>
            <a:r>
              <a:rPr lang="es-AR" sz="2800" b="0" strike="noStrike" spc="-1">
                <a:solidFill>
                  <a:srgbClr val="000000"/>
                </a:solidFill>
                <a:latin typeface="Arial"/>
              </a:rPr>
              <a:t>Tercer nivel del esquema</a:t>
            </a:r>
          </a:p>
          <a:p>
            <a:pPr marL="1728000" lvl="3" indent="-216000">
              <a:spcBef>
                <a:spcPts val="567"/>
              </a:spcBef>
              <a:buClr>
                <a:srgbClr val="000000"/>
              </a:buClr>
              <a:buSzPct val="75000"/>
              <a:buFont typeface="Symbol" charset="2"/>
              <a:buChar char=""/>
            </a:pPr>
            <a:r>
              <a:rPr lang="es-AR" sz="2800" b="0" strike="noStrike" spc="-1">
                <a:solidFill>
                  <a:srgbClr val="000000"/>
                </a:solidFill>
                <a:latin typeface="Arial"/>
              </a:rPr>
              <a:t>Cuarto nivel del esquema</a:t>
            </a:r>
          </a:p>
          <a:p>
            <a:pPr marL="2160000" lvl="4" indent="-216000">
              <a:spcBef>
                <a:spcPts val="283"/>
              </a:spcBef>
              <a:buClr>
                <a:srgbClr val="000000"/>
              </a:buClr>
              <a:buSzPct val="45000"/>
              <a:buFont typeface="Wingdings" charset="2"/>
              <a:buChar char=""/>
            </a:pPr>
            <a:r>
              <a:rPr lang="es-AR" sz="2800" b="0" strike="noStrike" spc="-1">
                <a:solidFill>
                  <a:srgbClr val="000000"/>
                </a:solidFill>
                <a:latin typeface="Arial"/>
              </a:rPr>
              <a:t>Quinto nivel del esquema</a:t>
            </a:r>
          </a:p>
          <a:p>
            <a:pPr marL="2592000" lvl="5" indent="-216000">
              <a:spcBef>
                <a:spcPts val="283"/>
              </a:spcBef>
              <a:buClr>
                <a:srgbClr val="000000"/>
              </a:buClr>
              <a:buSzPct val="45000"/>
              <a:buFont typeface="Wingdings" charset="2"/>
              <a:buChar char=""/>
            </a:pPr>
            <a:r>
              <a:rPr lang="es-AR" sz="2800" b="0" strike="noStrike" spc="-1">
                <a:solidFill>
                  <a:srgbClr val="000000"/>
                </a:solidFill>
                <a:latin typeface="Arial"/>
              </a:rPr>
              <a:t>Sexto nivel del esquema</a:t>
            </a:r>
          </a:p>
          <a:p>
            <a:pPr marL="3024000" lvl="6" indent="-216000">
              <a:spcBef>
                <a:spcPts val="283"/>
              </a:spcBef>
              <a:buClr>
                <a:srgbClr val="000000"/>
              </a:buClr>
              <a:buSzPct val="45000"/>
              <a:buFont typeface="Wingdings" charset="2"/>
              <a:buChar char=""/>
            </a:pPr>
            <a:r>
              <a:rPr lang="es-AR" sz="2800" b="0" strike="noStrike" spc="-1">
                <a:solidFill>
                  <a:srgbClr val="000000"/>
                </a:solidFill>
                <a:latin typeface="Arial"/>
              </a:rPr>
              <a:t>Séptimo nivel del esquema</a:t>
            </a:r>
          </a:p>
        </p:txBody>
      </p:sp>
      <p:sp>
        <p:nvSpPr>
          <p:cNvPr id="2" name="PlaceHolder 3"/>
          <p:cNvSpPr>
            <a:spLocks noGrp="1"/>
          </p:cNvSpPr>
          <p:nvPr>
            <p:ph type="dt"/>
          </p:nvPr>
        </p:nvSpPr>
        <p:spPr>
          <a:xfrm>
            <a:off x="838080" y="6356520"/>
            <a:ext cx="2742840" cy="364680"/>
          </a:xfrm>
          <a:prstGeom prst="rect">
            <a:avLst/>
          </a:prstGeom>
        </p:spPr>
        <p:txBody>
          <a:bodyPr anchor="ctr"/>
          <a:lstStyle/>
          <a:p>
            <a:endParaRPr lang="es-AR" sz="2400" b="0" strike="noStrike" spc="-1">
              <a:latin typeface="Times New Roman"/>
            </a:endParaRPr>
          </a:p>
        </p:txBody>
      </p:sp>
      <p:sp>
        <p:nvSpPr>
          <p:cNvPr id="3" name="PlaceHolder 4"/>
          <p:cNvSpPr>
            <a:spLocks noGrp="1"/>
          </p:cNvSpPr>
          <p:nvPr>
            <p:ph type="ftr"/>
          </p:nvPr>
        </p:nvSpPr>
        <p:spPr>
          <a:xfrm>
            <a:off x="4038480" y="6356520"/>
            <a:ext cx="4114440" cy="364680"/>
          </a:xfrm>
          <a:prstGeom prst="rect">
            <a:avLst/>
          </a:prstGeom>
        </p:spPr>
        <p:txBody>
          <a:bodyPr anchor="ctr"/>
          <a:lstStyle/>
          <a:p>
            <a:endParaRPr lang="es-AR" sz="2400" b="0" strike="noStrike" spc="-1">
              <a:latin typeface="Times New Roman"/>
            </a:endParaRPr>
          </a:p>
        </p:txBody>
      </p:sp>
      <p:sp>
        <p:nvSpPr>
          <p:cNvPr id="4" name="PlaceHolder 5"/>
          <p:cNvSpPr>
            <a:spLocks noGrp="1"/>
          </p:cNvSpPr>
          <p:nvPr>
            <p:ph type="sldNum"/>
          </p:nvPr>
        </p:nvSpPr>
        <p:spPr>
          <a:xfrm>
            <a:off x="8610480" y="6356520"/>
            <a:ext cx="2742840" cy="364680"/>
          </a:xfrm>
          <a:prstGeom prst="rect">
            <a:avLst/>
          </a:prstGeom>
        </p:spPr>
        <p:txBody>
          <a:bodyPr anchor="ctr"/>
          <a:lstStyle/>
          <a:p>
            <a:pPr algn="r">
              <a:lnSpc>
                <a:spcPct val="100000"/>
              </a:lnSpc>
            </a:pPr>
            <a:fld id="{03EB0B44-11C8-4306-A188-642CC1E1F8F0}" type="slidenum">
              <a:rPr lang="es-AR" sz="1200" b="0" strike="noStrike" spc="-1">
                <a:solidFill>
                  <a:srgbClr val="888888"/>
                </a:solidFill>
                <a:latin typeface="Calibri"/>
                <a:ea typeface="Calibri"/>
              </a:rPr>
              <a:t>‹Nº›</a:t>
            </a:fld>
            <a:endParaRPr lang="es-AR"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epl.it/@MarcelaCerda/PeruEnlightenedObjectcode#style.css"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hyperlink" Target="https://www.w3schools.com/cssref/pr_class_position.asp" TargetMode="External"/><Relationship Id="rId4" Type="http://schemas.openxmlformats.org/officeDocument/2006/relationships/hyperlink" Target="https://developer.mozilla.org/es/docs/Web/CSS/position"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repl.it/@MarcelaCerda/CrookedSimultaneousMainframe#index.html"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hyperlink" Target="https://www.w3schools.com/cssref/pr_pos_z-index.asp"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w3schools.com/cssref/pr_class_display.asp"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repl.it/@MarcelaCerda/AcademicWobblyMatch#index.html"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hyperlink" Target="https://www.w3schools.com/css/css3_flexbox.asp"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flexboxfroggy.com/#es"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s://mastery.games/flexboxzombie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w3schools.com/css/css_units.asp"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Shape 1"/>
          <p:cNvSpPr txBox="1"/>
          <p:nvPr/>
        </p:nvSpPr>
        <p:spPr>
          <a:xfrm>
            <a:off x="0" y="1968840"/>
            <a:ext cx="12191760" cy="1325160"/>
          </a:xfrm>
          <a:prstGeom prst="rect">
            <a:avLst/>
          </a:prstGeom>
          <a:noFill/>
          <a:ln>
            <a:noFill/>
          </a:ln>
        </p:spPr>
        <p:txBody>
          <a:bodyPr anchor="ctr">
            <a:normAutofit/>
          </a:bodyPr>
          <a:lstStyle/>
          <a:p>
            <a:pPr algn="ctr">
              <a:lnSpc>
                <a:spcPct val="90000"/>
              </a:lnSpc>
            </a:pPr>
            <a:r>
              <a:rPr lang="es-AR" sz="6000" b="1" strike="noStrike" spc="-1">
                <a:solidFill>
                  <a:srgbClr val="000000"/>
                </a:solidFill>
                <a:latin typeface="Arial"/>
                <a:ea typeface="Arial"/>
              </a:rPr>
              <a:t>Clase 8</a:t>
            </a:r>
            <a:endParaRPr lang="es-AR" sz="6000" b="0" strike="noStrike" spc="-1">
              <a:solidFill>
                <a:srgbClr val="000000"/>
              </a:solidFill>
              <a:latin typeface="Arial"/>
            </a:endParaRPr>
          </a:p>
        </p:txBody>
      </p:sp>
      <p:sp>
        <p:nvSpPr>
          <p:cNvPr id="48" name="CustomShape 2"/>
          <p:cNvSpPr/>
          <p:nvPr/>
        </p:nvSpPr>
        <p:spPr>
          <a:xfrm>
            <a:off x="0" y="2905920"/>
            <a:ext cx="12191760" cy="51840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s-AR" sz="2800" b="0" strike="noStrike" spc="-1">
                <a:solidFill>
                  <a:srgbClr val="000000"/>
                </a:solidFill>
                <a:latin typeface="Calibri"/>
                <a:ea typeface="Calibri"/>
              </a:rPr>
              <a:t>CSS Parte 4</a:t>
            </a:r>
            <a:endParaRPr lang="es-AR" sz="2800" b="0" strike="noStrike" spc="-1">
              <a:latin typeface="Arial"/>
            </a:endParaRPr>
          </a:p>
        </p:txBody>
      </p:sp>
      <p:pic>
        <p:nvPicPr>
          <p:cNvPr id="49" name="Google Shape;78;p1"/>
          <p:cNvPicPr/>
          <p:nvPr/>
        </p:nvPicPr>
        <p:blipFill>
          <a:blip r:embed="rId2"/>
          <a:srcRect l="65601" t="18527"/>
          <a:stretch/>
        </p:blipFill>
        <p:spPr>
          <a:xfrm>
            <a:off x="5215320" y="3429000"/>
            <a:ext cx="1761120" cy="2440080"/>
          </a:xfrm>
          <a:prstGeom prst="rect">
            <a:avLst/>
          </a:prstGeom>
          <a:ln>
            <a:noFill/>
          </a:ln>
        </p:spPr>
      </p:pic>
    </p:spTree>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CustomShape 1"/>
          <p:cNvSpPr/>
          <p:nvPr/>
        </p:nvSpPr>
        <p:spPr>
          <a:xfrm>
            <a:off x="238680" y="1364400"/>
            <a:ext cx="11754360" cy="5493240"/>
          </a:xfrm>
          <a:prstGeom prst="rect">
            <a:avLst/>
          </a:prstGeom>
          <a:noFill/>
          <a:ln>
            <a:noFill/>
          </a:ln>
        </p:spPr>
        <p:style>
          <a:lnRef idx="0">
            <a:scrgbClr r="0" g="0" b="0"/>
          </a:lnRef>
          <a:fillRef idx="0">
            <a:scrgbClr r="0" g="0" b="0"/>
          </a:fillRef>
          <a:effectRef idx="0">
            <a:scrgbClr r="0" g="0" b="0"/>
          </a:effectRef>
          <a:fontRef idx="minor"/>
        </p:style>
        <p:txBody>
          <a:bodyPr>
            <a:normAutofit fontScale="92500" lnSpcReduction="10000"/>
          </a:bodyPr>
          <a:lstStyle/>
          <a:p>
            <a:pPr marL="457200" indent="-456840">
              <a:lnSpc>
                <a:spcPct val="90000"/>
              </a:lnSpc>
              <a:spcBef>
                <a:spcPts val="1001"/>
              </a:spcBef>
              <a:buClr>
                <a:srgbClr val="000000"/>
              </a:buClr>
              <a:buFont typeface="Noto Sans Symbols"/>
              <a:buChar char="❖"/>
            </a:pPr>
            <a:r>
              <a:rPr lang="es-AR" sz="2800" b="1" strike="noStrike" spc="-1">
                <a:solidFill>
                  <a:srgbClr val="000000"/>
                </a:solidFill>
                <a:latin typeface="Arial"/>
                <a:ea typeface="Arial"/>
              </a:rPr>
              <a:t>absolute: </a:t>
            </a:r>
            <a:r>
              <a:rPr lang="es-AR" sz="2800" b="0" strike="noStrike" spc="-1">
                <a:solidFill>
                  <a:srgbClr val="000000"/>
                </a:solidFill>
                <a:latin typeface="Arial"/>
                <a:ea typeface="Arial"/>
              </a:rPr>
              <a:t>la posición de una caja se establece de forma absoluta respecto de su elemento contenedor y el resto de elementos de la página ignoran la nueva posición del elemento. </a:t>
            </a:r>
            <a:endParaRPr lang="es-AR" sz="2800" b="0" strike="noStrike" spc="-1">
              <a:latin typeface="Arial"/>
            </a:endParaRPr>
          </a:p>
          <a:p>
            <a:pPr marL="457200" indent="-456840">
              <a:lnSpc>
                <a:spcPct val="90000"/>
              </a:lnSpc>
              <a:spcBef>
                <a:spcPts val="1001"/>
              </a:spcBef>
              <a:buClr>
                <a:srgbClr val="000000"/>
              </a:buClr>
              <a:buFont typeface="Noto Sans Symbols"/>
              <a:buChar char="❖"/>
            </a:pPr>
            <a:r>
              <a:rPr lang="es-AR" sz="2800" b="1" strike="noStrike" spc="-1">
                <a:solidFill>
                  <a:srgbClr val="000000"/>
                </a:solidFill>
                <a:latin typeface="Arial"/>
                <a:ea typeface="Arial"/>
              </a:rPr>
              <a:t>fixed: </a:t>
            </a:r>
            <a:r>
              <a:rPr lang="es-AR" sz="2800" b="0" strike="noStrike" spc="-1">
                <a:solidFill>
                  <a:srgbClr val="000000"/>
                </a:solidFill>
                <a:latin typeface="Arial"/>
                <a:ea typeface="Arial"/>
              </a:rPr>
              <a:t>hace que la caja este posicionada con respecto a la ventana del navegador, lo que significa que se mantendrá en el mismo lugar incluso al hacer scroll en la página.</a:t>
            </a:r>
            <a:endParaRPr lang="es-AR" sz="2800" b="0" strike="noStrike" spc="-1">
              <a:latin typeface="Arial"/>
            </a:endParaRPr>
          </a:p>
          <a:p>
            <a:pPr marL="457200" indent="-456840">
              <a:lnSpc>
                <a:spcPct val="90000"/>
              </a:lnSpc>
              <a:spcBef>
                <a:spcPts val="1001"/>
              </a:spcBef>
              <a:buClr>
                <a:srgbClr val="000000"/>
              </a:buClr>
              <a:buFont typeface="Noto Sans Symbols"/>
              <a:buChar char="❖"/>
            </a:pPr>
            <a:r>
              <a:rPr lang="es-AR" sz="2800" b="1" strike="noStrike" spc="-1">
                <a:solidFill>
                  <a:srgbClr val="000000"/>
                </a:solidFill>
                <a:latin typeface="Arial"/>
                <a:ea typeface="Arial"/>
              </a:rPr>
              <a:t>sticky: </a:t>
            </a:r>
            <a:r>
              <a:rPr lang="es-AR" sz="2800" b="0" strike="noStrike" spc="-1">
                <a:solidFill>
                  <a:srgbClr val="000000"/>
                </a:solidFill>
                <a:latin typeface="Arial"/>
                <a:ea typeface="Arial"/>
              </a:rPr>
              <a:t>se posiciona según el estado de desplazamiento del usuario. Se "pega" en su lugar, después de alcanzar una posición de desplazamiento determinada.</a:t>
            </a:r>
            <a:endParaRPr lang="es-AR" sz="2800" b="0" strike="noStrike" spc="-1">
              <a:latin typeface="Arial"/>
            </a:endParaRPr>
          </a:p>
          <a:p>
            <a:pPr>
              <a:lnSpc>
                <a:spcPct val="90000"/>
              </a:lnSpc>
              <a:spcBef>
                <a:spcPts val="1001"/>
              </a:spcBef>
            </a:pPr>
            <a:r>
              <a:rPr lang="es-AR" sz="2800" b="0" strike="noStrike" spc="-1">
                <a:solidFill>
                  <a:srgbClr val="000000"/>
                </a:solidFill>
                <a:latin typeface="Arial"/>
                <a:ea typeface="Arial"/>
              </a:rPr>
              <a:t>	      </a:t>
            </a:r>
            <a:r>
              <a:rPr lang="es-AR" sz="2500" b="0" strike="noStrike" spc="-1">
                <a:solidFill>
                  <a:srgbClr val="FF0000"/>
                </a:solidFill>
                <a:latin typeface="Arial"/>
                <a:ea typeface="Arial"/>
              </a:rPr>
              <a:t>Practica:</a:t>
            </a:r>
            <a:r>
              <a:rPr lang="es-AR" sz="2500" b="0" u="sng" strike="noStrike" spc="-1">
                <a:solidFill>
                  <a:srgbClr val="0563C1"/>
                </a:solidFill>
                <a:uFillTx/>
                <a:latin typeface="Arial"/>
                <a:ea typeface="Arial"/>
                <a:hlinkClick r:id="rId3"/>
              </a:rPr>
              <a:t>https://repl.it/@MarcelaCerda/PeruEnlightenedObjectcode#style.css</a:t>
            </a:r>
            <a:endParaRPr lang="es-AR" sz="2500" b="0" strike="noStrike" spc="-1">
              <a:latin typeface="Arial"/>
            </a:endParaRPr>
          </a:p>
          <a:p>
            <a:pPr>
              <a:lnSpc>
                <a:spcPct val="90000"/>
              </a:lnSpc>
              <a:spcBef>
                <a:spcPts val="1001"/>
              </a:spcBef>
            </a:pPr>
            <a:endParaRPr lang="es-AR" sz="2500" b="0" strike="noStrike" spc="-1">
              <a:latin typeface="Arial"/>
            </a:endParaRPr>
          </a:p>
          <a:p>
            <a:pPr algn="ctr">
              <a:lnSpc>
                <a:spcPct val="90000"/>
              </a:lnSpc>
              <a:spcBef>
                <a:spcPts val="1001"/>
              </a:spcBef>
            </a:pPr>
            <a:r>
              <a:rPr lang="es-AR" sz="2100" b="0" strike="noStrike" spc="-1">
                <a:solidFill>
                  <a:srgbClr val="000000"/>
                </a:solidFill>
                <a:latin typeface="Arial"/>
                <a:ea typeface="Arial"/>
              </a:rPr>
              <a:t>para seguir investigando:</a:t>
            </a:r>
            <a:r>
              <a:rPr lang="es-AR" sz="2100" b="0" u="sng" strike="noStrike" spc="-1">
                <a:solidFill>
                  <a:srgbClr val="0563C1"/>
                </a:solidFill>
                <a:uFillTx/>
                <a:latin typeface="Arial"/>
                <a:ea typeface="Arial"/>
                <a:hlinkClick r:id="rId4"/>
              </a:rPr>
              <a:t>https://developer.mozilla.org/es/docs/Web/CSS/position</a:t>
            </a:r>
            <a:endParaRPr lang="es-AR" sz="2100" b="0" strike="noStrike" spc="-1">
              <a:latin typeface="Arial"/>
            </a:endParaRPr>
          </a:p>
          <a:p>
            <a:pPr>
              <a:lnSpc>
                <a:spcPct val="90000"/>
              </a:lnSpc>
              <a:spcBef>
                <a:spcPts val="1001"/>
              </a:spcBef>
            </a:pPr>
            <a:r>
              <a:rPr lang="es-AR" sz="2100" b="0" strike="noStrike" spc="-1">
                <a:solidFill>
                  <a:srgbClr val="000000"/>
                </a:solidFill>
                <a:latin typeface="Arial"/>
                <a:ea typeface="Arial"/>
              </a:rPr>
              <a:t>     								     </a:t>
            </a:r>
            <a:r>
              <a:rPr lang="es-AR" sz="2100" b="0" u="sng" strike="noStrike" spc="-1">
                <a:solidFill>
                  <a:srgbClr val="0563C1"/>
                </a:solidFill>
                <a:uFillTx/>
                <a:latin typeface="Arial"/>
                <a:ea typeface="Arial"/>
                <a:hlinkClick r:id="rId5"/>
              </a:rPr>
              <a:t>https://www.w3schools.com/cssref/pr_class_position.asp</a:t>
            </a:r>
            <a:endParaRPr lang="es-AR" sz="2100" b="0" strike="noStrike" spc="-1">
              <a:latin typeface="Arial"/>
            </a:endParaRPr>
          </a:p>
          <a:p>
            <a:pPr algn="ctr">
              <a:lnSpc>
                <a:spcPct val="90000"/>
              </a:lnSpc>
              <a:spcBef>
                <a:spcPts val="1001"/>
              </a:spcBef>
            </a:pPr>
            <a:endParaRPr lang="es-AR" sz="2100" b="0" strike="noStrike" spc="-1">
              <a:latin typeface="Arial"/>
            </a:endParaRPr>
          </a:p>
          <a:p>
            <a:pPr>
              <a:lnSpc>
                <a:spcPct val="90000"/>
              </a:lnSpc>
              <a:spcBef>
                <a:spcPts val="1001"/>
              </a:spcBef>
            </a:pPr>
            <a:endParaRPr lang="es-AR" sz="2100" b="0" strike="noStrike" spc="-1">
              <a:latin typeface="Arial"/>
            </a:endParaRPr>
          </a:p>
        </p:txBody>
      </p:sp>
      <p:sp>
        <p:nvSpPr>
          <p:cNvPr id="67" name="CustomShape 2"/>
          <p:cNvSpPr/>
          <p:nvPr/>
        </p:nvSpPr>
        <p:spPr>
          <a:xfrm>
            <a:off x="0" y="421920"/>
            <a:ext cx="12191760" cy="76212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s-AR" sz="4400" b="1" strike="noStrike" spc="-1">
                <a:solidFill>
                  <a:srgbClr val="000000"/>
                </a:solidFill>
                <a:latin typeface="Arial"/>
                <a:ea typeface="Arial"/>
              </a:rPr>
              <a:t>  Posicionamiento</a:t>
            </a:r>
            <a:endParaRPr lang="es-AR" sz="4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CustomShape 1"/>
          <p:cNvSpPr/>
          <p:nvPr/>
        </p:nvSpPr>
        <p:spPr>
          <a:xfrm>
            <a:off x="238680" y="1364400"/>
            <a:ext cx="11754360" cy="549324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a:lnSpc>
                <a:spcPct val="90000"/>
              </a:lnSpc>
              <a:spcBef>
                <a:spcPts val="1001"/>
              </a:spcBef>
            </a:pPr>
            <a:endParaRPr lang="es-AR" sz="1800" b="0" strike="noStrike" spc="-1">
              <a:latin typeface="Arial"/>
            </a:endParaRPr>
          </a:p>
          <a:p>
            <a:pPr>
              <a:lnSpc>
                <a:spcPct val="90000"/>
              </a:lnSpc>
              <a:spcBef>
                <a:spcPts val="1001"/>
              </a:spcBef>
            </a:pPr>
            <a:r>
              <a:rPr lang="es-AR" sz="3200" b="0" strike="noStrike" spc="-1">
                <a:solidFill>
                  <a:srgbClr val="000000"/>
                </a:solidFill>
                <a:latin typeface="Arial"/>
                <a:ea typeface="Arial"/>
              </a:rPr>
              <a:t>En los casos en que haya elementos que queden superpuestos, podemos determinar el orden en que se "apilarán". La propiedad z-index indica el orden de un elemento posicionado, los elementos con mayor valor z-index van a cubrir a aquellos con menor valor.</a:t>
            </a:r>
            <a:endParaRPr lang="es-AR" sz="3200" b="0" strike="noStrike" spc="-1">
              <a:latin typeface="Arial"/>
            </a:endParaRPr>
          </a:p>
          <a:p>
            <a:pPr>
              <a:lnSpc>
                <a:spcPct val="90000"/>
              </a:lnSpc>
              <a:spcBef>
                <a:spcPts val="1001"/>
              </a:spcBef>
            </a:pPr>
            <a:endParaRPr lang="es-AR" sz="3200" b="0" strike="noStrike" spc="-1">
              <a:latin typeface="Arial"/>
            </a:endParaRPr>
          </a:p>
          <a:p>
            <a:pPr>
              <a:lnSpc>
                <a:spcPct val="90000"/>
              </a:lnSpc>
              <a:spcBef>
                <a:spcPts val="1001"/>
              </a:spcBef>
            </a:pPr>
            <a:r>
              <a:rPr lang="es-AR" sz="3200" b="0" strike="noStrike" spc="-1">
                <a:solidFill>
                  <a:srgbClr val="000000"/>
                </a:solidFill>
                <a:latin typeface="Arial"/>
                <a:ea typeface="Arial"/>
              </a:rPr>
              <a:t>z-index: auto | number | initial | inherit;</a:t>
            </a:r>
            <a:endParaRPr lang="es-AR" sz="3200" b="0" strike="noStrike" spc="-1">
              <a:latin typeface="Arial"/>
            </a:endParaRPr>
          </a:p>
          <a:p>
            <a:pPr>
              <a:lnSpc>
                <a:spcPct val="90000"/>
              </a:lnSpc>
              <a:spcBef>
                <a:spcPts val="1001"/>
              </a:spcBef>
            </a:pPr>
            <a:r>
              <a:rPr lang="es-AR" sz="2800" b="0" strike="noStrike" spc="-1">
                <a:solidFill>
                  <a:srgbClr val="000000"/>
                </a:solidFill>
                <a:latin typeface="Arial"/>
                <a:ea typeface="Arial"/>
              </a:rPr>
              <a:t>	</a:t>
            </a:r>
            <a:r>
              <a:rPr lang="es-AR" sz="2400" b="0" u="sng" strike="noStrike" spc="-1">
                <a:solidFill>
                  <a:srgbClr val="0563C1"/>
                </a:solidFill>
                <a:uFillTx/>
                <a:latin typeface="Arial"/>
                <a:ea typeface="Arial"/>
                <a:hlinkClick r:id="rId3"/>
              </a:rPr>
              <a:t>https://repl.it/@MarcelaCerda/CrookedSimultaneousMainframe#index.html</a:t>
            </a:r>
            <a:endParaRPr lang="es-AR" sz="2400" b="0" strike="noStrike" spc="-1">
              <a:latin typeface="Arial"/>
            </a:endParaRPr>
          </a:p>
          <a:p>
            <a:pPr>
              <a:lnSpc>
                <a:spcPct val="90000"/>
              </a:lnSpc>
              <a:spcBef>
                <a:spcPts val="1001"/>
              </a:spcBef>
            </a:pPr>
            <a:endParaRPr lang="es-AR" sz="2400" b="0" strike="noStrike" spc="-1">
              <a:latin typeface="Arial"/>
            </a:endParaRPr>
          </a:p>
          <a:p>
            <a:pPr algn="ctr">
              <a:lnSpc>
                <a:spcPct val="90000"/>
              </a:lnSpc>
              <a:spcBef>
                <a:spcPts val="1001"/>
              </a:spcBef>
            </a:pPr>
            <a:r>
              <a:rPr lang="es-AR" sz="2400" b="0" strike="noStrike" spc="-1">
                <a:solidFill>
                  <a:srgbClr val="000000"/>
                </a:solidFill>
                <a:latin typeface="Arial"/>
                <a:ea typeface="Arial"/>
              </a:rPr>
              <a:t>Para seguir investigando: </a:t>
            </a:r>
            <a:r>
              <a:rPr lang="es-AR" sz="2400" b="0" u="sng" strike="noStrike" spc="-1">
                <a:solidFill>
                  <a:srgbClr val="0563C1"/>
                </a:solidFill>
                <a:uFillTx/>
                <a:latin typeface="Arial"/>
                <a:ea typeface="Arial"/>
                <a:hlinkClick r:id="rId4"/>
              </a:rPr>
              <a:t>https://www.w3schools.com/cssref/pr_pos_z-index.asp</a:t>
            </a:r>
            <a:endParaRPr lang="es-AR" sz="2400" b="0" strike="noStrike" spc="-1">
              <a:latin typeface="Arial"/>
            </a:endParaRPr>
          </a:p>
          <a:p>
            <a:pPr algn="ctr">
              <a:lnSpc>
                <a:spcPct val="90000"/>
              </a:lnSpc>
              <a:spcBef>
                <a:spcPts val="1001"/>
              </a:spcBef>
            </a:pPr>
            <a:endParaRPr lang="es-AR" sz="2400" b="0" strike="noStrike" spc="-1">
              <a:latin typeface="Arial"/>
            </a:endParaRPr>
          </a:p>
        </p:txBody>
      </p:sp>
      <p:sp>
        <p:nvSpPr>
          <p:cNvPr id="69" name="CustomShape 2"/>
          <p:cNvSpPr/>
          <p:nvPr/>
        </p:nvSpPr>
        <p:spPr>
          <a:xfrm>
            <a:off x="0" y="421920"/>
            <a:ext cx="12191760" cy="76212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s-AR" sz="4400" b="1" strike="noStrike" spc="-1">
                <a:solidFill>
                  <a:srgbClr val="000000"/>
                </a:solidFill>
                <a:latin typeface="Arial"/>
                <a:ea typeface="Arial"/>
              </a:rPr>
              <a:t>  z-index</a:t>
            </a:r>
            <a:endParaRPr lang="es-AR" sz="4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CustomShape 1"/>
          <p:cNvSpPr/>
          <p:nvPr/>
        </p:nvSpPr>
        <p:spPr>
          <a:xfrm>
            <a:off x="238680" y="1364400"/>
            <a:ext cx="11754360" cy="549324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a:lnSpc>
                <a:spcPct val="90000"/>
              </a:lnSpc>
              <a:spcBef>
                <a:spcPts val="1001"/>
              </a:spcBef>
            </a:pPr>
            <a:r>
              <a:rPr lang="es-AR" sz="2500" b="0" strike="noStrike" spc="-1">
                <a:solidFill>
                  <a:srgbClr val="000000"/>
                </a:solidFill>
                <a:latin typeface="Arial"/>
                <a:ea typeface="Arial"/>
              </a:rPr>
              <a:t>Display es la propiedad más importante para controlar estructuras. Cada elemento tiene un valor de display por defecto, ya vimos los valores por defecto block e inline que los navegadores le dan a los elementos.</a:t>
            </a:r>
            <a:endParaRPr lang="es-AR" sz="2500" b="0" strike="noStrike" spc="-1">
              <a:latin typeface="Arial"/>
            </a:endParaRPr>
          </a:p>
          <a:p>
            <a:pPr marL="457200" indent="-437760">
              <a:lnSpc>
                <a:spcPct val="90000"/>
              </a:lnSpc>
              <a:spcBef>
                <a:spcPts val="1001"/>
              </a:spcBef>
              <a:buClr>
                <a:srgbClr val="000000"/>
              </a:buClr>
              <a:buFont typeface="Noto Sans Symbols"/>
              <a:buChar char="❖"/>
            </a:pPr>
            <a:r>
              <a:rPr lang="es-AR" sz="2500" b="1" strike="noStrike" spc="-1">
                <a:solidFill>
                  <a:srgbClr val="000000"/>
                </a:solidFill>
                <a:latin typeface="Arial"/>
                <a:ea typeface="Arial"/>
              </a:rPr>
              <a:t>block: </a:t>
            </a:r>
            <a:r>
              <a:rPr lang="es-AR" sz="2500" b="0" strike="noStrike" spc="-1">
                <a:solidFill>
                  <a:srgbClr val="000000"/>
                </a:solidFill>
                <a:latin typeface="Arial"/>
                <a:ea typeface="Arial"/>
              </a:rPr>
              <a:t>un elemento block empieza en una nueva línea ya lo vimos en elementos como div, h1-h6, header, etc.</a:t>
            </a:r>
            <a:endParaRPr lang="es-AR" sz="2500" b="0" strike="noStrike" spc="-1">
              <a:latin typeface="Arial"/>
            </a:endParaRPr>
          </a:p>
          <a:p>
            <a:pPr marL="457200" indent="-437760">
              <a:lnSpc>
                <a:spcPct val="90000"/>
              </a:lnSpc>
              <a:spcBef>
                <a:spcPts val="1001"/>
              </a:spcBef>
              <a:buClr>
                <a:srgbClr val="000000"/>
              </a:buClr>
              <a:buFont typeface="Noto Sans Symbols"/>
              <a:buChar char="❖"/>
            </a:pPr>
            <a:r>
              <a:rPr lang="es-AR" sz="2500" b="1" strike="noStrike" spc="-1">
                <a:solidFill>
                  <a:srgbClr val="000000"/>
                </a:solidFill>
                <a:latin typeface="Arial"/>
                <a:ea typeface="Arial"/>
              </a:rPr>
              <a:t>inline: </a:t>
            </a:r>
            <a:r>
              <a:rPr lang="es-AR" sz="2500" b="0" strike="noStrike" spc="-1">
                <a:solidFill>
                  <a:srgbClr val="000000"/>
                </a:solidFill>
                <a:latin typeface="Arial"/>
                <a:ea typeface="Arial"/>
              </a:rPr>
              <a:t>Un elemento inline puede contener algo de texto dentro de un párrafo sin interrumpir el flujo del párrafo. </a:t>
            </a:r>
            <a:endParaRPr lang="es-AR" sz="2500" b="0" strike="noStrike" spc="-1">
              <a:latin typeface="Arial"/>
            </a:endParaRPr>
          </a:p>
          <a:p>
            <a:pPr marL="457200" indent="-437760">
              <a:lnSpc>
                <a:spcPct val="90000"/>
              </a:lnSpc>
              <a:spcBef>
                <a:spcPts val="1001"/>
              </a:spcBef>
              <a:buClr>
                <a:srgbClr val="000000"/>
              </a:buClr>
              <a:buFont typeface="Noto Sans Symbols"/>
              <a:buChar char="❖"/>
            </a:pPr>
            <a:r>
              <a:rPr lang="es-AR" sz="2500" b="1" strike="noStrike" spc="-1">
                <a:solidFill>
                  <a:srgbClr val="000000"/>
                </a:solidFill>
                <a:latin typeface="Arial"/>
                <a:ea typeface="Arial"/>
              </a:rPr>
              <a:t>none: </a:t>
            </a:r>
            <a:r>
              <a:rPr lang="es-AR" sz="2500" b="0" strike="noStrike" spc="-1">
                <a:solidFill>
                  <a:srgbClr val="000000"/>
                </a:solidFill>
                <a:latin typeface="Arial"/>
                <a:ea typeface="Arial"/>
              </a:rPr>
              <a:t>es utilizado para ocultar elementos sin eliminarlos, no deja un espacio donde el elemento se encontraba.</a:t>
            </a:r>
            <a:endParaRPr lang="es-AR" sz="2500" b="0" strike="noStrike" spc="-1">
              <a:latin typeface="Arial"/>
            </a:endParaRPr>
          </a:p>
          <a:p>
            <a:pPr marL="457200" indent="-437760">
              <a:lnSpc>
                <a:spcPct val="90000"/>
              </a:lnSpc>
              <a:spcBef>
                <a:spcPts val="1001"/>
              </a:spcBef>
              <a:buClr>
                <a:srgbClr val="000000"/>
              </a:buClr>
              <a:buFont typeface="Noto Sans Symbols"/>
              <a:buChar char="❖"/>
            </a:pPr>
            <a:r>
              <a:rPr lang="es-AR" sz="2500" b="1" strike="noStrike" spc="-1">
                <a:solidFill>
                  <a:srgbClr val="000000"/>
                </a:solidFill>
                <a:latin typeface="Arial"/>
                <a:ea typeface="Arial"/>
              </a:rPr>
              <a:t>inline-block: </a:t>
            </a:r>
            <a:r>
              <a:rPr lang="es-AR" sz="2500" b="0" strike="noStrike" spc="-1">
                <a:solidFill>
                  <a:srgbClr val="000000"/>
                </a:solidFill>
                <a:latin typeface="Arial"/>
                <a:ea typeface="Arial"/>
              </a:rPr>
              <a:t>Los elementos inline-block fluyen con el texto y demás elementos como si fueran elementos en-línea y además respetan el ancho, el alto y los márgenes verticales.</a:t>
            </a:r>
            <a:endParaRPr lang="es-AR" sz="2500" b="0" strike="noStrike" spc="-1">
              <a:latin typeface="Arial"/>
            </a:endParaRPr>
          </a:p>
          <a:p>
            <a:pPr algn="ctr">
              <a:lnSpc>
                <a:spcPct val="90000"/>
              </a:lnSpc>
              <a:spcBef>
                <a:spcPts val="1001"/>
              </a:spcBef>
            </a:pPr>
            <a:r>
              <a:rPr lang="es-AR" sz="2100" b="0" strike="noStrike" spc="-1">
                <a:solidFill>
                  <a:srgbClr val="000000"/>
                </a:solidFill>
                <a:latin typeface="Arial"/>
                <a:ea typeface="Arial"/>
              </a:rPr>
              <a:t>Seguir investigando: </a:t>
            </a:r>
            <a:r>
              <a:rPr lang="es-AR" sz="2100" b="0" u="sng" strike="noStrike" spc="-1">
                <a:solidFill>
                  <a:srgbClr val="0563C1"/>
                </a:solidFill>
                <a:uFillTx/>
                <a:latin typeface="Arial"/>
                <a:ea typeface="Arial"/>
                <a:hlinkClick r:id="rId3"/>
              </a:rPr>
              <a:t>https://www.w3schools.com/cssref/pr_class_display.asp</a:t>
            </a:r>
            <a:endParaRPr lang="es-AR" sz="2100" b="0" strike="noStrike" spc="-1">
              <a:latin typeface="Arial"/>
            </a:endParaRPr>
          </a:p>
          <a:p>
            <a:pPr algn="ctr">
              <a:lnSpc>
                <a:spcPct val="90000"/>
              </a:lnSpc>
              <a:spcBef>
                <a:spcPts val="1001"/>
              </a:spcBef>
            </a:pPr>
            <a:endParaRPr lang="es-AR" sz="2100" b="0" strike="noStrike" spc="-1">
              <a:latin typeface="Arial"/>
            </a:endParaRPr>
          </a:p>
        </p:txBody>
      </p:sp>
      <p:sp>
        <p:nvSpPr>
          <p:cNvPr id="71" name="CustomShape 2"/>
          <p:cNvSpPr/>
          <p:nvPr/>
        </p:nvSpPr>
        <p:spPr>
          <a:xfrm>
            <a:off x="0" y="421920"/>
            <a:ext cx="12191760" cy="76212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s-AR" sz="4400" b="1" strike="noStrike" spc="-1">
                <a:solidFill>
                  <a:srgbClr val="000000"/>
                </a:solidFill>
                <a:latin typeface="Arial"/>
                <a:ea typeface="Arial"/>
              </a:rPr>
              <a:t>  Display</a:t>
            </a:r>
            <a:endParaRPr lang="es-AR" sz="4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CustomShape 1"/>
          <p:cNvSpPr/>
          <p:nvPr/>
        </p:nvSpPr>
        <p:spPr>
          <a:xfrm>
            <a:off x="238680" y="1364400"/>
            <a:ext cx="11754360" cy="549324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a:lnSpc>
                <a:spcPct val="90000"/>
              </a:lnSpc>
              <a:spcBef>
                <a:spcPts val="1001"/>
              </a:spcBef>
            </a:pPr>
            <a:r>
              <a:rPr lang="es-AR" sz="2400" b="0" strike="noStrike" spc="-1">
                <a:solidFill>
                  <a:srgbClr val="000000"/>
                </a:solidFill>
                <a:latin typeface="Verdana"/>
                <a:ea typeface="Verdana"/>
              </a:rPr>
              <a:t>El módulo de diseño de caja flexible facilita el diseño de una estructura de diseño flexible y receptiva sin usar flotación o posicionamiento</a:t>
            </a:r>
            <a:r>
              <a:rPr lang="es-AR" sz="750" b="0" strike="noStrike" spc="-1">
                <a:solidFill>
                  <a:srgbClr val="000000"/>
                </a:solidFill>
                <a:latin typeface="Verdana"/>
                <a:ea typeface="Verdana"/>
              </a:rPr>
              <a:t>.</a:t>
            </a:r>
            <a:endParaRPr lang="es-AR" sz="750" b="0" strike="noStrike" spc="-1">
              <a:latin typeface="Arial"/>
            </a:endParaRPr>
          </a:p>
          <a:p>
            <a:pPr>
              <a:lnSpc>
                <a:spcPct val="90000"/>
              </a:lnSpc>
              <a:spcBef>
                <a:spcPts val="1001"/>
              </a:spcBef>
            </a:pPr>
            <a:r>
              <a:rPr lang="es-AR" sz="2000" b="0" strike="noStrike" spc="-1">
                <a:solidFill>
                  <a:srgbClr val="FF0000"/>
                </a:solidFill>
                <a:latin typeface="Courier New"/>
                <a:ea typeface="Courier New"/>
              </a:rPr>
              <a:t>display</a:t>
            </a:r>
            <a:r>
              <a:rPr lang="es-AR" sz="2000" b="0" strike="noStrike" spc="-1">
                <a:solidFill>
                  <a:srgbClr val="000000"/>
                </a:solidFill>
                <a:latin typeface="Courier New"/>
                <a:ea typeface="Courier New"/>
              </a:rPr>
              <a:t>:</a:t>
            </a:r>
            <a:r>
              <a:rPr lang="es-AR" sz="2000" b="0" strike="noStrike" spc="-1">
                <a:solidFill>
                  <a:srgbClr val="0000CD"/>
                </a:solidFill>
                <a:latin typeface="Courier New"/>
                <a:ea typeface="Courier New"/>
              </a:rPr>
              <a:t> flex</a:t>
            </a:r>
            <a:r>
              <a:rPr lang="es-AR" sz="2000" b="0" strike="noStrike" spc="-1">
                <a:solidFill>
                  <a:srgbClr val="000000"/>
                </a:solidFill>
                <a:latin typeface="Courier New"/>
                <a:ea typeface="Courier New"/>
              </a:rPr>
              <a:t>;</a:t>
            </a:r>
            <a:endParaRPr lang="es-AR" sz="2000" b="0" strike="noStrike" spc="-1">
              <a:latin typeface="Arial"/>
            </a:endParaRPr>
          </a:p>
          <a:p>
            <a:pPr>
              <a:lnSpc>
                <a:spcPct val="90000"/>
              </a:lnSpc>
              <a:spcBef>
                <a:spcPts val="1001"/>
              </a:spcBef>
            </a:pPr>
            <a:r>
              <a:rPr lang="es-AR" sz="2400" b="0" strike="noStrike" spc="-1">
                <a:solidFill>
                  <a:srgbClr val="000000"/>
                </a:solidFill>
                <a:latin typeface="Arial"/>
                <a:ea typeface="Arial"/>
              </a:rPr>
              <a:t>Cuando trabajamos con flexbox necesitamos pensar en términos de dos ejes: el eje principal y el eje cruzado. El principal está definido por la propiedad flex-direction y el eje cruzado es perpendicular a este.</a:t>
            </a:r>
            <a:endParaRPr lang="es-AR" sz="2400" b="0" strike="noStrike" spc="-1">
              <a:latin typeface="Arial"/>
            </a:endParaRPr>
          </a:p>
          <a:p>
            <a:pPr marL="457200" indent="-431280">
              <a:lnSpc>
                <a:spcPct val="90000"/>
              </a:lnSpc>
              <a:spcBef>
                <a:spcPts val="1001"/>
              </a:spcBef>
              <a:buClr>
                <a:srgbClr val="000000"/>
              </a:buClr>
              <a:buFont typeface="Noto Sans Symbols"/>
              <a:buChar char="❖"/>
            </a:pPr>
            <a:r>
              <a:rPr lang="es-AR" sz="2400" b="1" strike="noStrike" spc="-1">
                <a:solidFill>
                  <a:srgbClr val="000000"/>
                </a:solidFill>
                <a:latin typeface="Arial"/>
                <a:ea typeface="Arial"/>
              </a:rPr>
              <a:t>flex-direction: </a:t>
            </a:r>
            <a:r>
              <a:rPr lang="es-AR" sz="2400" b="0" strike="noStrike" spc="-1">
                <a:solidFill>
                  <a:srgbClr val="000000"/>
                </a:solidFill>
                <a:latin typeface="Arial"/>
                <a:ea typeface="Arial"/>
              </a:rPr>
              <a:t>define en que dirección el contenedor va a apilar los flex-ítems, posee cuatro valores: row | row-reverse | column | column-reverse</a:t>
            </a:r>
            <a:endParaRPr lang="es-AR" sz="2400" b="0" strike="noStrike" spc="-1">
              <a:latin typeface="Arial"/>
            </a:endParaRPr>
          </a:p>
          <a:p>
            <a:pPr marL="457200" indent="-431280">
              <a:lnSpc>
                <a:spcPct val="90000"/>
              </a:lnSpc>
              <a:spcBef>
                <a:spcPts val="1001"/>
              </a:spcBef>
              <a:buClr>
                <a:srgbClr val="000000"/>
              </a:buClr>
              <a:buFont typeface="Noto Sans Symbols"/>
              <a:buChar char="❖"/>
            </a:pPr>
            <a:r>
              <a:rPr lang="es-AR" sz="2400" b="1" strike="noStrike" spc="-1">
                <a:solidFill>
                  <a:srgbClr val="000000"/>
                </a:solidFill>
                <a:latin typeface="Arial"/>
                <a:ea typeface="Arial"/>
              </a:rPr>
              <a:t>row:</a:t>
            </a:r>
            <a:endParaRPr lang="es-AR" sz="2400" b="0" strike="noStrike" spc="-1">
              <a:latin typeface="Arial"/>
            </a:endParaRPr>
          </a:p>
          <a:p>
            <a:pPr marL="457200" indent="-431280">
              <a:lnSpc>
                <a:spcPct val="90000"/>
              </a:lnSpc>
              <a:spcBef>
                <a:spcPts val="1001"/>
              </a:spcBef>
              <a:buClr>
                <a:srgbClr val="000000"/>
              </a:buClr>
              <a:buFont typeface="Noto Sans Symbols"/>
              <a:buChar char="❖"/>
            </a:pPr>
            <a:r>
              <a:rPr lang="es-AR" sz="2400" b="1" strike="noStrike" spc="-1">
                <a:solidFill>
                  <a:srgbClr val="000000"/>
                </a:solidFill>
                <a:latin typeface="Arial"/>
                <a:ea typeface="Arial"/>
              </a:rPr>
              <a:t>row-reverse:</a:t>
            </a:r>
            <a:endParaRPr lang="es-AR" sz="2400" b="0" strike="noStrike" spc="-1">
              <a:latin typeface="Arial"/>
            </a:endParaRPr>
          </a:p>
          <a:p>
            <a:pPr>
              <a:lnSpc>
                <a:spcPct val="90000"/>
              </a:lnSpc>
              <a:spcBef>
                <a:spcPts val="1001"/>
              </a:spcBef>
            </a:pPr>
            <a:endParaRPr lang="es-AR" sz="2400" b="0" strike="noStrike" spc="-1">
              <a:latin typeface="Arial"/>
            </a:endParaRPr>
          </a:p>
          <a:p>
            <a:pPr algn="ctr">
              <a:lnSpc>
                <a:spcPct val="90000"/>
              </a:lnSpc>
              <a:spcBef>
                <a:spcPts val="1001"/>
              </a:spcBef>
            </a:pPr>
            <a:r>
              <a:rPr lang="es-AR" sz="1800" b="0" strike="noStrike" spc="-1">
                <a:solidFill>
                  <a:srgbClr val="000000"/>
                </a:solidFill>
                <a:latin typeface="Arial"/>
                <a:ea typeface="Arial"/>
              </a:rPr>
              <a:t>Ejercicio: </a:t>
            </a:r>
            <a:r>
              <a:rPr lang="es-AR" sz="1800" b="0" u="sng" strike="noStrike" spc="-1">
                <a:solidFill>
                  <a:srgbClr val="0563C1"/>
                </a:solidFill>
                <a:uFillTx/>
                <a:latin typeface="Arial"/>
                <a:ea typeface="Arial"/>
                <a:hlinkClick r:id="rId3"/>
              </a:rPr>
              <a:t>https://repl.it/@MarcelaCerda/AcademicWobblyMatch#index.html</a:t>
            </a:r>
            <a:endParaRPr lang="es-AR" sz="1800" b="0" strike="noStrike" spc="-1">
              <a:latin typeface="Arial"/>
            </a:endParaRPr>
          </a:p>
          <a:p>
            <a:pPr algn="ctr">
              <a:lnSpc>
                <a:spcPct val="90000"/>
              </a:lnSpc>
              <a:spcBef>
                <a:spcPts val="1001"/>
              </a:spcBef>
            </a:pPr>
            <a:r>
              <a:rPr lang="es-AR" sz="1800" b="0" strike="noStrike" spc="-1">
                <a:solidFill>
                  <a:srgbClr val="000000"/>
                </a:solidFill>
                <a:latin typeface="Arial"/>
                <a:ea typeface="Arial"/>
              </a:rPr>
              <a:t>Para seguir investigando:</a:t>
            </a:r>
            <a:r>
              <a:rPr lang="es-AR" sz="1800" b="0" u="sng" strike="noStrike" spc="-1">
                <a:solidFill>
                  <a:srgbClr val="0563C1"/>
                </a:solidFill>
                <a:uFillTx/>
                <a:latin typeface="Arial"/>
                <a:ea typeface="Arial"/>
                <a:hlinkClick r:id="rId4"/>
              </a:rPr>
              <a:t>https://www.w3schools.com/css/css3_flexbox.asp</a:t>
            </a:r>
            <a:endParaRPr lang="es-AR" sz="1800" b="0" strike="noStrike" spc="-1">
              <a:latin typeface="Arial"/>
            </a:endParaRPr>
          </a:p>
          <a:p>
            <a:pPr algn="ctr">
              <a:lnSpc>
                <a:spcPct val="90000"/>
              </a:lnSpc>
              <a:spcBef>
                <a:spcPts val="1001"/>
              </a:spcBef>
            </a:pPr>
            <a:endParaRPr lang="es-AR" sz="1800" b="0" strike="noStrike" spc="-1">
              <a:latin typeface="Arial"/>
            </a:endParaRPr>
          </a:p>
        </p:txBody>
      </p:sp>
      <p:sp>
        <p:nvSpPr>
          <p:cNvPr id="73" name="CustomShape 2"/>
          <p:cNvSpPr/>
          <p:nvPr/>
        </p:nvSpPr>
        <p:spPr>
          <a:xfrm>
            <a:off x="0" y="421920"/>
            <a:ext cx="12191760" cy="76212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s-AR" sz="4400" b="1" strike="noStrike" spc="-1">
                <a:solidFill>
                  <a:srgbClr val="000000"/>
                </a:solidFill>
                <a:latin typeface="Arial"/>
                <a:ea typeface="Arial"/>
              </a:rPr>
              <a:t>  Flex-box</a:t>
            </a:r>
            <a:endParaRPr lang="es-AR" sz="4400" b="0" strike="noStrike" spc="-1">
              <a:latin typeface="Arial"/>
            </a:endParaRPr>
          </a:p>
        </p:txBody>
      </p:sp>
      <p:graphicFrame>
        <p:nvGraphicFramePr>
          <p:cNvPr id="74" name="Table 3"/>
          <p:cNvGraphicFramePr/>
          <p:nvPr/>
        </p:nvGraphicFramePr>
        <p:xfrm>
          <a:off x="1804320" y="4497840"/>
          <a:ext cx="1427040" cy="640080"/>
        </p:xfrm>
        <a:graphic>
          <a:graphicData uri="http://schemas.openxmlformats.org/drawingml/2006/table">
            <a:tbl>
              <a:tblPr/>
              <a:tblGrid>
                <a:gridCol w="475560"/>
                <a:gridCol w="475560"/>
                <a:gridCol w="475920"/>
              </a:tblGrid>
              <a:tr h="503280">
                <a:tc>
                  <a:txBody>
                    <a:bodyPr/>
                    <a:lstStyle/>
                    <a:p>
                      <a:pPr>
                        <a:lnSpc>
                          <a:spcPct val="100000"/>
                        </a:lnSpc>
                      </a:pPr>
                      <a:r>
                        <a:rPr lang="es-AR" sz="3600" b="0" strike="noStrike" spc="-1">
                          <a:solidFill>
                            <a:srgbClr val="FFFFFF"/>
                          </a:solidFill>
                          <a:latin typeface="Arial Black"/>
                          <a:ea typeface="Arial Black"/>
                        </a:rPr>
                        <a:t>1</a:t>
                      </a:r>
                      <a:endParaRPr lang="es-AR" sz="3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nSpc>
                          <a:spcPct val="100000"/>
                        </a:lnSpc>
                      </a:pPr>
                      <a:r>
                        <a:rPr lang="es-AR" sz="3600" b="1" strike="noStrike" spc="-1">
                          <a:solidFill>
                            <a:srgbClr val="FFFFFF"/>
                          </a:solidFill>
                          <a:latin typeface="Arial Black"/>
                          <a:ea typeface="Arial Black"/>
                        </a:rPr>
                        <a:t>2</a:t>
                      </a:r>
                      <a:endParaRPr lang="es-AR" sz="3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lstStyle/>
                    <a:p>
                      <a:pPr>
                        <a:lnSpc>
                          <a:spcPct val="100000"/>
                        </a:lnSpc>
                      </a:pPr>
                      <a:r>
                        <a:rPr lang="es-AR" sz="3600" b="0" strike="noStrike" spc="-1">
                          <a:solidFill>
                            <a:srgbClr val="FFFFFF"/>
                          </a:solidFill>
                          <a:latin typeface="Arial Black"/>
                          <a:ea typeface="Arial Black"/>
                        </a:rPr>
                        <a:t>3</a:t>
                      </a:r>
                      <a:endParaRPr lang="es-AR" sz="3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r>
            </a:tbl>
          </a:graphicData>
        </a:graphic>
      </p:graphicFrame>
      <p:graphicFrame>
        <p:nvGraphicFramePr>
          <p:cNvPr id="75" name="Table 4"/>
          <p:cNvGraphicFramePr/>
          <p:nvPr/>
        </p:nvGraphicFramePr>
        <p:xfrm>
          <a:off x="3901320" y="4903200"/>
          <a:ext cx="1342440" cy="640080"/>
        </p:xfrm>
        <a:graphic>
          <a:graphicData uri="http://schemas.openxmlformats.org/drawingml/2006/table">
            <a:tbl>
              <a:tblPr/>
              <a:tblGrid>
                <a:gridCol w="447480"/>
                <a:gridCol w="447480"/>
                <a:gridCol w="447480"/>
              </a:tblGrid>
              <a:tr h="465840">
                <a:tc>
                  <a:txBody>
                    <a:bodyPr/>
                    <a:lstStyle/>
                    <a:p>
                      <a:pPr>
                        <a:lnSpc>
                          <a:spcPct val="100000"/>
                        </a:lnSpc>
                      </a:pPr>
                      <a:r>
                        <a:rPr lang="es-AR" sz="3600" b="0" strike="noStrike" spc="-1">
                          <a:solidFill>
                            <a:srgbClr val="FFFFFF"/>
                          </a:solidFill>
                          <a:latin typeface="Arial Black"/>
                          <a:ea typeface="Arial Black"/>
                        </a:rPr>
                        <a:t>3</a:t>
                      </a:r>
                      <a:endParaRPr lang="es-AR" sz="3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ED7D31"/>
                    </a:solidFill>
                  </a:tcPr>
                </a:tc>
                <a:tc>
                  <a:txBody>
                    <a:bodyPr/>
                    <a:lstStyle/>
                    <a:p>
                      <a:pPr>
                        <a:lnSpc>
                          <a:spcPct val="100000"/>
                        </a:lnSpc>
                      </a:pPr>
                      <a:r>
                        <a:rPr lang="es-AR" sz="3600" b="1" strike="noStrike" spc="-1">
                          <a:solidFill>
                            <a:srgbClr val="FFFFFF"/>
                          </a:solidFill>
                          <a:latin typeface="Arial Black"/>
                          <a:ea typeface="Arial Black"/>
                        </a:rPr>
                        <a:t>2</a:t>
                      </a:r>
                      <a:endParaRPr lang="es-AR" sz="3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ED7D31"/>
                    </a:solidFill>
                  </a:tcPr>
                </a:tc>
                <a:tc>
                  <a:txBody>
                    <a:bodyPr/>
                    <a:lstStyle/>
                    <a:p>
                      <a:pPr>
                        <a:lnSpc>
                          <a:spcPct val="100000"/>
                        </a:lnSpc>
                      </a:pPr>
                      <a:r>
                        <a:rPr lang="es-AR" sz="3600" b="0" strike="noStrike" spc="-1">
                          <a:solidFill>
                            <a:srgbClr val="FFFFFF"/>
                          </a:solidFill>
                          <a:latin typeface="Arial Black"/>
                          <a:ea typeface="Arial Black"/>
                        </a:rPr>
                        <a:t>1</a:t>
                      </a:r>
                      <a:endParaRPr lang="es-AR" sz="36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ED7D31"/>
                    </a:solidFill>
                  </a:tcPr>
                </a:tc>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375840" y="2288880"/>
            <a:ext cx="11689920" cy="511200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marL="457200" indent="-456840">
              <a:lnSpc>
                <a:spcPct val="90000"/>
              </a:lnSpc>
              <a:spcBef>
                <a:spcPts val="1001"/>
              </a:spcBef>
              <a:buClr>
                <a:srgbClr val="000000"/>
              </a:buClr>
              <a:buFont typeface="Noto Sans Symbols"/>
              <a:buChar char="✔"/>
            </a:pPr>
            <a:r>
              <a:rPr lang="es-AR" sz="4000" b="1" u="sng" strike="noStrike" spc="-1">
                <a:solidFill>
                  <a:srgbClr val="0563C1"/>
                </a:solidFill>
                <a:uFillTx/>
                <a:latin typeface="Calibri"/>
                <a:ea typeface="Calibri"/>
                <a:hlinkClick r:id="rId3"/>
              </a:rPr>
              <a:t>https://flukeout.github.io</a:t>
            </a:r>
            <a:endParaRPr lang="es-AR" sz="4000" b="0" strike="noStrike" spc="-1">
              <a:latin typeface="Arial"/>
            </a:endParaRPr>
          </a:p>
          <a:p>
            <a:pPr marL="457200" indent="-456840">
              <a:lnSpc>
                <a:spcPct val="90000"/>
              </a:lnSpc>
              <a:spcBef>
                <a:spcPts val="1001"/>
              </a:spcBef>
              <a:buClr>
                <a:srgbClr val="000000"/>
              </a:buClr>
              <a:buFont typeface="Noto Sans Symbols"/>
              <a:buChar char="✔"/>
            </a:pPr>
            <a:r>
              <a:rPr lang="es-AR" sz="4000" b="1" u="sng" strike="noStrike" spc="-1">
                <a:solidFill>
                  <a:srgbClr val="2E75B5"/>
                </a:solidFill>
                <a:uFillTx/>
                <a:latin typeface="Calibri"/>
                <a:ea typeface="Calibri"/>
              </a:rPr>
              <a:t>http://cssgridgarden.com</a:t>
            </a:r>
            <a:endParaRPr lang="es-AR" sz="4000" b="0" strike="noStrike" spc="-1">
              <a:latin typeface="Arial"/>
            </a:endParaRPr>
          </a:p>
          <a:p>
            <a:pPr marL="457200" indent="-456840">
              <a:lnSpc>
                <a:spcPct val="90000"/>
              </a:lnSpc>
              <a:spcBef>
                <a:spcPts val="1001"/>
              </a:spcBef>
              <a:buClr>
                <a:srgbClr val="000000"/>
              </a:buClr>
              <a:buFont typeface="Noto Sans Symbols"/>
              <a:buChar char="✔"/>
            </a:pPr>
            <a:r>
              <a:rPr lang="es-AR" sz="4000" b="1" u="sng" strike="noStrike" spc="-1">
                <a:solidFill>
                  <a:srgbClr val="2E75B5"/>
                </a:solidFill>
                <a:uFillTx/>
                <a:latin typeface="Calibri"/>
                <a:ea typeface="Calibri"/>
              </a:rPr>
              <a:t>http://www.flexboxdefense.com</a:t>
            </a:r>
            <a:endParaRPr lang="es-AR" sz="4000" b="0" strike="noStrike" spc="-1">
              <a:latin typeface="Arial"/>
            </a:endParaRPr>
          </a:p>
          <a:p>
            <a:pPr marL="457200" indent="-456840">
              <a:lnSpc>
                <a:spcPct val="90000"/>
              </a:lnSpc>
              <a:spcBef>
                <a:spcPts val="1001"/>
              </a:spcBef>
              <a:buClr>
                <a:srgbClr val="000000"/>
              </a:buClr>
              <a:buFont typeface="Noto Sans Symbols"/>
              <a:buChar char="✔"/>
            </a:pPr>
            <a:r>
              <a:rPr lang="es-AR" sz="4000" b="1" u="sng" strike="noStrike" spc="-1">
                <a:solidFill>
                  <a:srgbClr val="2E75B5"/>
                </a:solidFill>
                <a:uFillTx/>
                <a:latin typeface="Calibri"/>
                <a:ea typeface="Calibri"/>
              </a:rPr>
              <a:t>https://flexboxfroggy.com</a:t>
            </a:r>
            <a:endParaRPr lang="es-AR" sz="4000" b="0" strike="noStrike" spc="-1">
              <a:latin typeface="Arial"/>
            </a:endParaRPr>
          </a:p>
          <a:p>
            <a:pPr marL="457200" indent="-456840">
              <a:lnSpc>
                <a:spcPct val="90000"/>
              </a:lnSpc>
              <a:spcBef>
                <a:spcPts val="1001"/>
              </a:spcBef>
              <a:buClr>
                <a:srgbClr val="000000"/>
              </a:buClr>
              <a:buFont typeface="Noto Sans Symbols"/>
              <a:buChar char="✔"/>
            </a:pPr>
            <a:r>
              <a:rPr lang="es-AR" sz="4000" b="1" u="sng" strike="noStrike" spc="-1">
                <a:solidFill>
                  <a:srgbClr val="0563C1"/>
                </a:solidFill>
                <a:uFillTx/>
                <a:latin typeface="Calibri"/>
                <a:ea typeface="Calibri"/>
                <a:hlinkClick r:id="rId4"/>
              </a:rPr>
              <a:t>https://mastery.games/flexboxzombies</a:t>
            </a:r>
            <a:endParaRPr lang="es-AR" sz="4000" b="0" strike="noStrike" spc="-1">
              <a:latin typeface="Arial"/>
            </a:endParaRPr>
          </a:p>
          <a:p>
            <a:pPr marL="457200" indent="-456840">
              <a:lnSpc>
                <a:spcPct val="90000"/>
              </a:lnSpc>
              <a:spcBef>
                <a:spcPts val="1001"/>
              </a:spcBef>
              <a:buClr>
                <a:srgbClr val="000000"/>
              </a:buClr>
              <a:buFont typeface="Noto Sans Symbols"/>
              <a:buChar char="✔"/>
            </a:pPr>
            <a:r>
              <a:rPr lang="es-AR" sz="4000" b="1" u="sng" strike="noStrike" spc="-1">
                <a:solidFill>
                  <a:srgbClr val="2E75B5"/>
                </a:solidFill>
                <a:uFillTx/>
                <a:latin typeface="Calibri"/>
                <a:ea typeface="Calibri"/>
              </a:rPr>
              <a:t>https://cssbattle.dev</a:t>
            </a:r>
            <a:endParaRPr lang="es-AR" sz="4000" b="0" strike="noStrike" spc="-1">
              <a:latin typeface="Arial"/>
            </a:endParaRPr>
          </a:p>
          <a:p>
            <a:pPr marL="457200" indent="-342720">
              <a:lnSpc>
                <a:spcPct val="90000"/>
              </a:lnSpc>
              <a:spcBef>
                <a:spcPts val="1001"/>
              </a:spcBef>
            </a:pPr>
            <a:endParaRPr lang="es-AR" sz="4000" b="0" strike="noStrike" spc="-1">
              <a:latin typeface="Arial"/>
            </a:endParaRPr>
          </a:p>
        </p:txBody>
      </p:sp>
      <p:sp>
        <p:nvSpPr>
          <p:cNvPr id="77" name="CustomShape 2"/>
          <p:cNvSpPr/>
          <p:nvPr/>
        </p:nvSpPr>
        <p:spPr>
          <a:xfrm>
            <a:off x="0" y="435240"/>
            <a:ext cx="12191760" cy="131076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s-AR" sz="4000" b="1" strike="noStrike" spc="-1">
                <a:solidFill>
                  <a:srgbClr val="000000"/>
                </a:solidFill>
                <a:latin typeface="Arial"/>
                <a:ea typeface="Arial"/>
              </a:rPr>
              <a:t>     Juegos para aprender</a:t>
            </a:r>
            <a:endParaRPr lang="es-AR" sz="4000" b="0" strike="noStrike" spc="-1">
              <a:latin typeface="Arial"/>
            </a:endParaRPr>
          </a:p>
          <a:p>
            <a:pPr algn="ctr">
              <a:lnSpc>
                <a:spcPct val="100000"/>
              </a:lnSpc>
            </a:pPr>
            <a:r>
              <a:rPr lang="es-AR" sz="4000" b="1" strike="noStrike" spc="-1">
                <a:solidFill>
                  <a:srgbClr val="000000"/>
                </a:solidFill>
                <a:latin typeface="Arial"/>
                <a:ea typeface="Arial"/>
              </a:rPr>
              <a:t>  CSS </a:t>
            </a:r>
            <a:endParaRPr lang="es-AR"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CustomShape 1"/>
          <p:cNvSpPr/>
          <p:nvPr/>
        </p:nvSpPr>
        <p:spPr>
          <a:xfrm>
            <a:off x="238680" y="1364400"/>
            <a:ext cx="11674800" cy="549324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a:lnSpc>
                <a:spcPct val="90000"/>
              </a:lnSpc>
              <a:spcBef>
                <a:spcPts val="1001"/>
              </a:spcBef>
            </a:pPr>
            <a:endParaRPr lang="es-AR" sz="1800" b="0" strike="noStrike" spc="-1">
              <a:latin typeface="Arial"/>
            </a:endParaRPr>
          </a:p>
          <a:p>
            <a:pPr>
              <a:lnSpc>
                <a:spcPct val="90000"/>
              </a:lnSpc>
              <a:spcBef>
                <a:spcPts val="1001"/>
              </a:spcBef>
            </a:pPr>
            <a:r>
              <a:rPr lang="es-AR" sz="2800" b="0" strike="noStrike" spc="-1">
                <a:solidFill>
                  <a:srgbClr val="000000"/>
                </a:solidFill>
                <a:latin typeface="Arial"/>
                <a:ea typeface="Arial"/>
              </a:rPr>
              <a:t>Las medidas en CSS se emplean para definir la altura, el ancho, los márgenes de los elementos y para establecer el tamaño de letra del texto. Todas las medidas se indican como un valor numérico entero o decimal seguido de una unidad de medida (sin ningún espacio en blanco entre el número y la unidad de medida).</a:t>
            </a:r>
            <a:endParaRPr lang="es-AR" sz="2800" b="0" strike="noStrike" spc="-1">
              <a:latin typeface="Arial"/>
            </a:endParaRPr>
          </a:p>
          <a:p>
            <a:pPr>
              <a:lnSpc>
                <a:spcPct val="90000"/>
              </a:lnSpc>
              <a:spcBef>
                <a:spcPts val="1001"/>
              </a:spcBef>
            </a:pPr>
            <a:endParaRPr lang="es-AR" sz="2800" b="0" strike="noStrike" spc="-1">
              <a:latin typeface="Arial"/>
            </a:endParaRPr>
          </a:p>
          <a:p>
            <a:pPr>
              <a:lnSpc>
                <a:spcPct val="90000"/>
              </a:lnSpc>
              <a:spcBef>
                <a:spcPts val="1001"/>
              </a:spcBef>
            </a:pPr>
            <a:r>
              <a:rPr lang="es-AR" sz="2800" b="0" strike="noStrike" spc="-1">
                <a:solidFill>
                  <a:srgbClr val="000000"/>
                </a:solidFill>
                <a:latin typeface="Arial"/>
                <a:ea typeface="Arial"/>
              </a:rPr>
              <a:t>CSS divide las unidades de medida en tres grupos: </a:t>
            </a:r>
            <a:r>
              <a:rPr lang="es-AR" sz="2800" b="1" strike="noStrike" spc="-1">
                <a:solidFill>
                  <a:srgbClr val="000000"/>
                </a:solidFill>
                <a:latin typeface="Arial"/>
                <a:ea typeface="Arial"/>
              </a:rPr>
              <a:t>absolutas,</a:t>
            </a:r>
            <a:r>
              <a:rPr lang="es-AR" sz="2800" b="0" strike="noStrike" spc="-1">
                <a:solidFill>
                  <a:srgbClr val="000000"/>
                </a:solidFill>
                <a:latin typeface="Arial"/>
                <a:ea typeface="Arial"/>
              </a:rPr>
              <a:t> </a:t>
            </a:r>
            <a:r>
              <a:rPr lang="es-AR" sz="2800" b="1" strike="noStrike" spc="-1">
                <a:solidFill>
                  <a:srgbClr val="000000"/>
                </a:solidFill>
                <a:latin typeface="Arial"/>
                <a:ea typeface="Arial"/>
              </a:rPr>
              <a:t>relativas</a:t>
            </a:r>
            <a:r>
              <a:rPr lang="es-AR" sz="2800" b="0" strike="noStrike" spc="-1">
                <a:solidFill>
                  <a:srgbClr val="000000"/>
                </a:solidFill>
                <a:latin typeface="Arial"/>
                <a:ea typeface="Arial"/>
              </a:rPr>
              <a:t> y </a:t>
            </a:r>
            <a:r>
              <a:rPr lang="es-AR" sz="2800" b="1" strike="noStrike" spc="-1">
                <a:solidFill>
                  <a:srgbClr val="000000"/>
                </a:solidFill>
                <a:latin typeface="Arial"/>
                <a:ea typeface="Arial"/>
              </a:rPr>
              <a:t>flexible</a:t>
            </a:r>
            <a:endParaRPr lang="es-AR" sz="2800" b="0" strike="noStrike" spc="-1">
              <a:latin typeface="Arial"/>
            </a:endParaRPr>
          </a:p>
        </p:txBody>
      </p:sp>
      <p:sp>
        <p:nvSpPr>
          <p:cNvPr id="51" name="CustomShape 2"/>
          <p:cNvSpPr/>
          <p:nvPr/>
        </p:nvSpPr>
        <p:spPr>
          <a:xfrm>
            <a:off x="0" y="421920"/>
            <a:ext cx="12191760" cy="76212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s-AR" sz="4400" b="1" strike="noStrike" spc="-1">
                <a:solidFill>
                  <a:srgbClr val="000000"/>
                </a:solidFill>
                <a:latin typeface="Arial"/>
                <a:ea typeface="Arial"/>
              </a:rPr>
              <a:t>Medidas</a:t>
            </a:r>
            <a:endParaRPr lang="es-AR" sz="4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CustomShape 1"/>
          <p:cNvSpPr/>
          <p:nvPr/>
        </p:nvSpPr>
        <p:spPr>
          <a:xfrm>
            <a:off x="238680" y="1364400"/>
            <a:ext cx="11635200" cy="549324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a:lnSpc>
                <a:spcPct val="90000"/>
              </a:lnSpc>
              <a:spcBef>
                <a:spcPts val="1001"/>
              </a:spcBef>
            </a:pPr>
            <a:endParaRPr lang="es-AR" sz="1800" b="0" strike="noStrike" spc="-1">
              <a:latin typeface="Arial"/>
            </a:endParaRPr>
          </a:p>
          <a:p>
            <a:pPr>
              <a:lnSpc>
                <a:spcPct val="90000"/>
              </a:lnSpc>
              <a:spcBef>
                <a:spcPts val="1001"/>
              </a:spcBef>
            </a:pPr>
            <a:r>
              <a:rPr lang="es-AR" sz="3200" b="1" strike="noStrike" spc="-1">
                <a:solidFill>
                  <a:srgbClr val="000000"/>
                </a:solidFill>
                <a:latin typeface="Arial"/>
                <a:ea typeface="Arial"/>
              </a:rPr>
              <a:t>Absolutas: </a:t>
            </a:r>
            <a:r>
              <a:rPr lang="es-AR" sz="3200" b="0" strike="noStrike" spc="-1">
                <a:solidFill>
                  <a:srgbClr val="000000"/>
                </a:solidFill>
                <a:latin typeface="Arial"/>
                <a:ea typeface="Arial"/>
              </a:rPr>
              <a:t>Las unidades absolutas son medidas fijas, su valor real es directamente el valor indicado que se ve igual en todos los dispositivos. </a:t>
            </a:r>
            <a:endParaRPr lang="es-AR" sz="3200" b="0" strike="noStrike" spc="-1">
              <a:latin typeface="Arial"/>
            </a:endParaRPr>
          </a:p>
          <a:p>
            <a:pPr>
              <a:lnSpc>
                <a:spcPct val="90000"/>
              </a:lnSpc>
              <a:spcBef>
                <a:spcPts val="1001"/>
              </a:spcBef>
            </a:pPr>
            <a:r>
              <a:rPr lang="es-AR" sz="3200" b="1" strike="noStrike" spc="-1">
                <a:solidFill>
                  <a:srgbClr val="000000"/>
                </a:solidFill>
                <a:latin typeface="Arial"/>
                <a:ea typeface="Arial"/>
              </a:rPr>
              <a:t>Relativas: </a:t>
            </a:r>
            <a:r>
              <a:rPr lang="es-AR" sz="3200" b="0" strike="noStrike" spc="-1">
                <a:solidFill>
                  <a:srgbClr val="000000"/>
                </a:solidFill>
                <a:latin typeface="Arial"/>
                <a:ea typeface="Arial"/>
              </a:rPr>
              <a:t>Las medidas relativas definen su valor en relación con otra medida, por lo que para obtener su valor real, se debe realizar alguna operación con el valor indicado. </a:t>
            </a:r>
            <a:endParaRPr lang="es-AR" sz="3200" b="0" strike="noStrike" spc="-1">
              <a:latin typeface="Arial"/>
            </a:endParaRPr>
          </a:p>
          <a:p>
            <a:pPr>
              <a:lnSpc>
                <a:spcPct val="90000"/>
              </a:lnSpc>
              <a:spcBef>
                <a:spcPts val="1001"/>
              </a:spcBef>
            </a:pPr>
            <a:r>
              <a:rPr lang="es-AR" sz="3200" b="1" strike="noStrike" spc="-1">
                <a:solidFill>
                  <a:srgbClr val="000000"/>
                </a:solidFill>
                <a:latin typeface="Arial"/>
                <a:ea typeface="Arial"/>
              </a:rPr>
              <a:t>Flexibles: </a:t>
            </a:r>
            <a:r>
              <a:rPr lang="es-AR" sz="3200" b="0" strike="noStrike" spc="-1">
                <a:solidFill>
                  <a:srgbClr val="000000"/>
                </a:solidFill>
                <a:latin typeface="Arial"/>
                <a:ea typeface="Arial"/>
              </a:rPr>
              <a:t>dentro de las medidas relativas están las flexibles que son relativas al tamaño del viewport (vw).</a:t>
            </a:r>
            <a:endParaRPr lang="es-AR" sz="3200" b="0" strike="noStrike" spc="-1">
              <a:latin typeface="Arial"/>
            </a:endParaRPr>
          </a:p>
          <a:p>
            <a:pPr>
              <a:lnSpc>
                <a:spcPct val="90000"/>
              </a:lnSpc>
              <a:spcBef>
                <a:spcPts val="1001"/>
              </a:spcBef>
            </a:pPr>
            <a:endParaRPr lang="es-AR" sz="3200" b="0" strike="noStrike" spc="-1">
              <a:latin typeface="Arial"/>
            </a:endParaRPr>
          </a:p>
          <a:p>
            <a:pPr>
              <a:lnSpc>
                <a:spcPct val="90000"/>
              </a:lnSpc>
              <a:spcBef>
                <a:spcPts val="1001"/>
              </a:spcBef>
            </a:pPr>
            <a:endParaRPr lang="es-AR" sz="3200" b="0" strike="noStrike" spc="-1">
              <a:latin typeface="Arial"/>
            </a:endParaRPr>
          </a:p>
        </p:txBody>
      </p:sp>
      <p:sp>
        <p:nvSpPr>
          <p:cNvPr id="53" name="CustomShape 2"/>
          <p:cNvSpPr/>
          <p:nvPr/>
        </p:nvSpPr>
        <p:spPr>
          <a:xfrm>
            <a:off x="0" y="421920"/>
            <a:ext cx="12191760" cy="76212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s-AR" sz="4400" b="1" strike="noStrike" spc="-1">
                <a:solidFill>
                  <a:srgbClr val="000000"/>
                </a:solidFill>
                <a:latin typeface="Arial"/>
                <a:ea typeface="Arial"/>
              </a:rPr>
              <a:t>Medidas</a:t>
            </a:r>
            <a:endParaRPr lang="es-AR" sz="4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ustomShape 1"/>
          <p:cNvSpPr/>
          <p:nvPr/>
        </p:nvSpPr>
        <p:spPr>
          <a:xfrm>
            <a:off x="238680" y="1364400"/>
            <a:ext cx="11754360" cy="549324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a:lnSpc>
                <a:spcPct val="90000"/>
              </a:lnSpc>
              <a:spcBef>
                <a:spcPts val="1001"/>
              </a:spcBef>
            </a:pPr>
            <a:endParaRPr lang="es-AR" sz="1800" b="0" strike="noStrike" spc="-1">
              <a:latin typeface="Arial"/>
            </a:endParaRPr>
          </a:p>
          <a:p>
            <a:pPr>
              <a:lnSpc>
                <a:spcPct val="90000"/>
              </a:lnSpc>
              <a:spcBef>
                <a:spcPts val="1001"/>
              </a:spcBef>
            </a:pPr>
            <a:r>
              <a:rPr lang="es-AR" sz="3600" b="0" strike="noStrike" spc="-1">
                <a:solidFill>
                  <a:srgbClr val="000000"/>
                </a:solidFill>
                <a:latin typeface="Arial"/>
                <a:ea typeface="Arial"/>
              </a:rPr>
              <a:t>La principal ventaja de las unidades absolutas es que su valor es directamente el valor que se debe utilizar, sin necesidad de realizar cálculos intermedios. Pero la desventaja es que son muy poco flexibles y no se adaptan fácilmente a los diferentes medios y por esto no suelen ser utilizadas. </a:t>
            </a:r>
            <a:endParaRPr lang="es-AR" sz="3600" b="0" strike="noStrike" spc="-1">
              <a:latin typeface="Arial"/>
            </a:endParaRPr>
          </a:p>
          <a:p>
            <a:pPr>
              <a:lnSpc>
                <a:spcPct val="90000"/>
              </a:lnSpc>
              <a:spcBef>
                <a:spcPts val="1001"/>
              </a:spcBef>
            </a:pPr>
            <a:r>
              <a:rPr lang="es-AR" sz="3600" b="0" strike="noStrike" spc="-1">
                <a:solidFill>
                  <a:srgbClr val="000000"/>
                </a:solidFill>
                <a:latin typeface="Arial"/>
                <a:ea typeface="Arial"/>
              </a:rPr>
              <a:t>De todas las medidas absolutas, la más utilizada es el pixel (px). </a:t>
            </a:r>
            <a:endParaRPr lang="es-AR" sz="3600" b="0" strike="noStrike" spc="-1">
              <a:latin typeface="Arial"/>
            </a:endParaRPr>
          </a:p>
        </p:txBody>
      </p:sp>
      <p:sp>
        <p:nvSpPr>
          <p:cNvPr id="55" name="CustomShape 2"/>
          <p:cNvSpPr/>
          <p:nvPr/>
        </p:nvSpPr>
        <p:spPr>
          <a:xfrm>
            <a:off x="0" y="421920"/>
            <a:ext cx="12191760" cy="76212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s-AR" sz="4400" b="1" strike="noStrike" spc="-1">
                <a:solidFill>
                  <a:srgbClr val="000000"/>
                </a:solidFill>
                <a:latin typeface="Arial"/>
                <a:ea typeface="Arial"/>
              </a:rPr>
              <a:t>  Medidas Absolutas</a:t>
            </a:r>
            <a:endParaRPr lang="es-AR" sz="4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CustomShape 1"/>
          <p:cNvSpPr/>
          <p:nvPr/>
        </p:nvSpPr>
        <p:spPr>
          <a:xfrm>
            <a:off x="238680" y="1364400"/>
            <a:ext cx="11953080" cy="549324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a:lnSpc>
                <a:spcPct val="90000"/>
              </a:lnSpc>
              <a:spcBef>
                <a:spcPts val="1001"/>
              </a:spcBef>
            </a:pPr>
            <a:r>
              <a:rPr lang="es-AR" sz="3200" b="0" strike="noStrike" spc="-1">
                <a:solidFill>
                  <a:srgbClr val="000000"/>
                </a:solidFill>
                <a:latin typeface="Arial"/>
                <a:ea typeface="Arial"/>
              </a:rPr>
              <a:t>Una medida indicada mediante unidades absolutas está completamente definida, ya que su valor no depende de otro valor de referencia. </a:t>
            </a:r>
            <a:endParaRPr lang="es-AR" sz="3200" b="0" strike="noStrike" spc="-1">
              <a:latin typeface="Arial"/>
            </a:endParaRPr>
          </a:p>
          <a:p>
            <a:pPr marL="914400" indent="-431280">
              <a:lnSpc>
                <a:spcPct val="90000"/>
              </a:lnSpc>
              <a:spcBef>
                <a:spcPts val="1001"/>
              </a:spcBef>
              <a:buClr>
                <a:srgbClr val="000000"/>
              </a:buClr>
              <a:buFont typeface="Arial"/>
              <a:buChar char="●"/>
            </a:pPr>
            <a:r>
              <a:rPr lang="es-AR" sz="2500" b="1" strike="noStrike" spc="-1">
                <a:solidFill>
                  <a:srgbClr val="000000"/>
                </a:solidFill>
                <a:latin typeface="Arial"/>
                <a:ea typeface="Arial"/>
              </a:rPr>
              <a:t>cm</a:t>
            </a:r>
            <a:r>
              <a:rPr lang="es-AR" sz="2500" b="0" strike="noStrike" spc="-1">
                <a:solidFill>
                  <a:srgbClr val="000000"/>
                </a:solidFill>
                <a:latin typeface="Arial"/>
                <a:ea typeface="Arial"/>
              </a:rPr>
              <a:t>: </a:t>
            </a:r>
            <a:r>
              <a:rPr lang="es-AR" sz="2200" b="0" strike="noStrike" spc="-1">
                <a:solidFill>
                  <a:srgbClr val="000000"/>
                </a:solidFill>
                <a:latin typeface="Arial"/>
                <a:ea typeface="Arial"/>
              </a:rPr>
              <a:t>centímetros.</a:t>
            </a:r>
            <a:endParaRPr lang="es-AR" sz="2200" b="0" strike="noStrike" spc="-1">
              <a:latin typeface="Arial"/>
            </a:endParaRPr>
          </a:p>
          <a:p>
            <a:pPr marL="914400" indent="-431280">
              <a:lnSpc>
                <a:spcPct val="90000"/>
              </a:lnSpc>
              <a:buClr>
                <a:srgbClr val="000000"/>
              </a:buClr>
              <a:buFont typeface="Arial"/>
              <a:buChar char="●"/>
            </a:pPr>
            <a:r>
              <a:rPr lang="es-AR" sz="2500" b="1" strike="noStrike" spc="-1">
                <a:solidFill>
                  <a:srgbClr val="000000"/>
                </a:solidFill>
                <a:latin typeface="Arial"/>
                <a:ea typeface="Arial"/>
              </a:rPr>
              <a:t>mm</a:t>
            </a:r>
            <a:r>
              <a:rPr lang="es-AR" sz="2500" b="0" strike="noStrike" spc="-1">
                <a:solidFill>
                  <a:srgbClr val="000000"/>
                </a:solidFill>
                <a:latin typeface="Arial"/>
                <a:ea typeface="Arial"/>
              </a:rPr>
              <a:t>: </a:t>
            </a:r>
            <a:r>
              <a:rPr lang="es-AR" sz="2200" b="0" strike="noStrike" spc="-1">
                <a:solidFill>
                  <a:srgbClr val="000000"/>
                </a:solidFill>
                <a:latin typeface="Arial"/>
                <a:ea typeface="Arial"/>
              </a:rPr>
              <a:t>milímetros.</a:t>
            </a:r>
            <a:endParaRPr lang="es-AR" sz="2200" b="0" strike="noStrike" spc="-1">
              <a:latin typeface="Arial"/>
            </a:endParaRPr>
          </a:p>
          <a:p>
            <a:pPr marL="914400" indent="-431280">
              <a:lnSpc>
                <a:spcPct val="90000"/>
              </a:lnSpc>
              <a:buClr>
                <a:srgbClr val="000000"/>
              </a:buClr>
              <a:buFont typeface="Arial"/>
              <a:buChar char="●"/>
            </a:pPr>
            <a:r>
              <a:rPr lang="es-AR" sz="2500" b="1" strike="noStrike" spc="-1">
                <a:solidFill>
                  <a:srgbClr val="000000"/>
                </a:solidFill>
                <a:latin typeface="Arial"/>
                <a:ea typeface="Arial"/>
              </a:rPr>
              <a:t>px</a:t>
            </a:r>
            <a:r>
              <a:rPr lang="es-AR" sz="2500" b="0" strike="noStrike" spc="-1">
                <a:solidFill>
                  <a:srgbClr val="000000"/>
                </a:solidFill>
                <a:latin typeface="Arial"/>
                <a:ea typeface="Arial"/>
              </a:rPr>
              <a:t>: </a:t>
            </a:r>
            <a:r>
              <a:rPr lang="es-AR" sz="2200" b="0" strike="noStrike" spc="-1">
                <a:solidFill>
                  <a:srgbClr val="000000"/>
                </a:solidFill>
                <a:latin typeface="Arial"/>
                <a:ea typeface="Arial"/>
              </a:rPr>
              <a:t>pixeles. Un pixel equivale a unos 0.26 milímetros.</a:t>
            </a:r>
            <a:endParaRPr lang="es-AR" sz="2200" b="0" strike="noStrike" spc="-1">
              <a:latin typeface="Arial"/>
            </a:endParaRPr>
          </a:p>
          <a:p>
            <a:pPr marL="1371600" lvl="1" indent="-304560">
              <a:lnSpc>
                <a:spcPct val="175000"/>
              </a:lnSpc>
              <a:buClr>
                <a:srgbClr val="333333"/>
              </a:buClr>
              <a:buFont typeface="Arial"/>
              <a:buChar char="○"/>
            </a:pPr>
            <a:r>
              <a:rPr lang="es-AR" sz="1200" b="1" strike="noStrike" spc="-1">
                <a:solidFill>
                  <a:srgbClr val="333333"/>
                </a:solidFill>
                <a:latin typeface="Arial"/>
                <a:ea typeface="Arial"/>
              </a:rPr>
              <a:t>celular Moto G4 360 * 640px - celular  Iphone x -  375 * 812 px</a:t>
            </a:r>
            <a:endParaRPr lang="es-AR" sz="1200" b="0" strike="noStrike" spc="-1">
              <a:latin typeface="Arial"/>
            </a:endParaRPr>
          </a:p>
          <a:p>
            <a:pPr marL="1371600" lvl="1" indent="-304560">
              <a:lnSpc>
                <a:spcPct val="175000"/>
              </a:lnSpc>
              <a:buClr>
                <a:srgbClr val="333333"/>
              </a:buClr>
              <a:buFont typeface="Montserrat"/>
              <a:buChar char="○"/>
            </a:pPr>
            <a:r>
              <a:rPr lang="es-AR" sz="1200" b="1" strike="noStrike" spc="-1">
                <a:solidFill>
                  <a:srgbClr val="333333"/>
                </a:solidFill>
                <a:latin typeface="Arial"/>
                <a:ea typeface="Arial"/>
              </a:rPr>
              <a:t>Tablet </a:t>
            </a:r>
            <a:r>
              <a:rPr lang="es-AR" sz="1300" b="0" strike="noStrike" spc="-1">
                <a:solidFill>
                  <a:srgbClr val="282828"/>
                </a:solidFill>
                <a:latin typeface="Arial"/>
                <a:ea typeface="Arial"/>
              </a:rPr>
              <a:t>1.280 x 800 pixeles</a:t>
            </a:r>
            <a:endParaRPr lang="es-AR" sz="1300" b="0" strike="noStrike" spc="-1">
              <a:latin typeface="Arial"/>
            </a:endParaRPr>
          </a:p>
          <a:p>
            <a:pPr marL="1371600" lvl="1" indent="-304560">
              <a:lnSpc>
                <a:spcPct val="175000"/>
              </a:lnSpc>
              <a:buClr>
                <a:srgbClr val="333333"/>
              </a:buClr>
              <a:buFont typeface="Montserrat"/>
              <a:buChar char="○"/>
            </a:pPr>
            <a:r>
              <a:rPr lang="es-AR" sz="1200" b="1" strike="noStrike" spc="-1">
                <a:solidFill>
                  <a:srgbClr val="333333"/>
                </a:solidFill>
                <a:latin typeface="Arial"/>
                <a:ea typeface="Arial"/>
              </a:rPr>
              <a:t>Monitores: 1366 x 768 píxeles (16:9):</a:t>
            </a:r>
            <a:r>
              <a:rPr lang="es-AR" sz="1200" b="0" strike="noStrike" spc="-1">
                <a:solidFill>
                  <a:srgbClr val="333333"/>
                </a:solidFill>
                <a:latin typeface="Arial"/>
                <a:ea typeface="Arial"/>
              </a:rPr>
              <a:t> monitores de 17 y 19″. -   </a:t>
            </a:r>
            <a:r>
              <a:rPr lang="es-AR" sz="1200" b="1" strike="noStrike" spc="-1">
                <a:solidFill>
                  <a:srgbClr val="333333"/>
                </a:solidFill>
                <a:latin typeface="Arial"/>
                <a:ea typeface="Arial"/>
              </a:rPr>
              <a:t>1920 x 1080 píxeles (16:9):</a:t>
            </a:r>
            <a:r>
              <a:rPr lang="es-AR" sz="1200" b="0" strike="noStrike" spc="-1">
                <a:solidFill>
                  <a:srgbClr val="333333"/>
                </a:solidFill>
                <a:latin typeface="Arial"/>
                <a:ea typeface="Arial"/>
              </a:rPr>
              <a:t> monitores de 24, 25, 27, 32″. Conocido como Full HD</a:t>
            </a:r>
            <a:endParaRPr lang="es-AR" sz="1200" b="0" strike="noStrike" spc="-1">
              <a:latin typeface="Arial"/>
            </a:endParaRPr>
          </a:p>
          <a:p>
            <a:pPr marL="914400" indent="-431280">
              <a:lnSpc>
                <a:spcPct val="90000"/>
              </a:lnSpc>
              <a:buClr>
                <a:srgbClr val="000000"/>
              </a:buClr>
              <a:buFont typeface="Arial"/>
              <a:buChar char="●"/>
            </a:pPr>
            <a:r>
              <a:rPr lang="es-AR" sz="2500" b="1" strike="noStrike" spc="-1">
                <a:solidFill>
                  <a:srgbClr val="000000"/>
                </a:solidFill>
                <a:latin typeface="Arial"/>
                <a:ea typeface="Arial"/>
              </a:rPr>
              <a:t>pt</a:t>
            </a:r>
            <a:r>
              <a:rPr lang="es-AR" sz="2500" b="0" strike="noStrike" spc="-1">
                <a:solidFill>
                  <a:srgbClr val="000000"/>
                </a:solidFill>
                <a:latin typeface="Arial"/>
                <a:ea typeface="Arial"/>
              </a:rPr>
              <a:t>: </a:t>
            </a:r>
            <a:r>
              <a:rPr lang="es-AR" sz="2200" b="0" strike="noStrike" spc="-1">
                <a:solidFill>
                  <a:srgbClr val="000000"/>
                </a:solidFill>
                <a:latin typeface="Arial"/>
                <a:ea typeface="Arial"/>
              </a:rPr>
              <a:t>puntos. Un punto equivale a unos 0.35 milímetros.</a:t>
            </a:r>
            <a:endParaRPr lang="es-AR" sz="2200" b="0" strike="noStrike" spc="-1">
              <a:latin typeface="Arial"/>
            </a:endParaRPr>
          </a:p>
          <a:p>
            <a:pPr marL="914400" indent="-431280">
              <a:lnSpc>
                <a:spcPct val="90000"/>
              </a:lnSpc>
              <a:buClr>
                <a:srgbClr val="000000"/>
              </a:buClr>
              <a:buFont typeface="Arial"/>
              <a:buChar char="●"/>
            </a:pPr>
            <a:r>
              <a:rPr lang="es-AR" sz="2500" b="1" strike="noStrike" spc="-1">
                <a:solidFill>
                  <a:srgbClr val="000000"/>
                </a:solidFill>
                <a:latin typeface="Arial"/>
                <a:ea typeface="Arial"/>
              </a:rPr>
              <a:t>in</a:t>
            </a:r>
            <a:r>
              <a:rPr lang="es-AR" sz="2500" b="0" strike="noStrike" spc="-1">
                <a:solidFill>
                  <a:srgbClr val="000000"/>
                </a:solidFill>
                <a:latin typeface="Arial"/>
                <a:ea typeface="Arial"/>
              </a:rPr>
              <a:t>: </a:t>
            </a:r>
            <a:r>
              <a:rPr lang="es-AR" sz="2200" b="0" strike="noStrike" spc="-1">
                <a:solidFill>
                  <a:srgbClr val="000000"/>
                </a:solidFill>
                <a:latin typeface="Arial"/>
                <a:ea typeface="Arial"/>
              </a:rPr>
              <a:t>pulgadas: Una pulgada equivale a 2.54 centímetros.</a:t>
            </a:r>
            <a:endParaRPr lang="es-AR" sz="2200" b="0" strike="noStrike" spc="-1">
              <a:latin typeface="Arial"/>
            </a:endParaRPr>
          </a:p>
          <a:p>
            <a:pPr marL="914400" indent="-431280">
              <a:lnSpc>
                <a:spcPct val="90000"/>
              </a:lnSpc>
              <a:buClr>
                <a:srgbClr val="000000"/>
              </a:buClr>
              <a:buFont typeface="Arial"/>
              <a:buChar char="●"/>
            </a:pPr>
            <a:r>
              <a:rPr lang="es-AR" sz="2500" b="1" strike="noStrike" spc="-1">
                <a:solidFill>
                  <a:srgbClr val="000000"/>
                </a:solidFill>
                <a:latin typeface="Arial"/>
                <a:ea typeface="Arial"/>
              </a:rPr>
              <a:t>pc</a:t>
            </a:r>
            <a:r>
              <a:rPr lang="es-AR" sz="2500" b="0" strike="noStrike" spc="-1">
                <a:solidFill>
                  <a:srgbClr val="000000"/>
                </a:solidFill>
                <a:latin typeface="Arial"/>
                <a:ea typeface="Arial"/>
              </a:rPr>
              <a:t>: </a:t>
            </a:r>
            <a:r>
              <a:rPr lang="es-AR" sz="2200" b="0" strike="noStrike" spc="-1">
                <a:solidFill>
                  <a:srgbClr val="000000"/>
                </a:solidFill>
                <a:latin typeface="Arial"/>
                <a:ea typeface="Arial"/>
              </a:rPr>
              <a:t>picas. Una pica equivale a unos 4.23 milímetros.</a:t>
            </a:r>
            <a:endParaRPr lang="es-AR" sz="2200" b="0" strike="noStrike" spc="-1">
              <a:latin typeface="Arial"/>
            </a:endParaRPr>
          </a:p>
          <a:p>
            <a:pPr>
              <a:lnSpc>
                <a:spcPct val="90000"/>
              </a:lnSpc>
              <a:spcBef>
                <a:spcPts val="1001"/>
              </a:spcBef>
            </a:pPr>
            <a:endParaRPr lang="es-AR" sz="2200" b="0" strike="noStrike" spc="-1">
              <a:latin typeface="Arial"/>
            </a:endParaRPr>
          </a:p>
        </p:txBody>
      </p:sp>
      <p:sp>
        <p:nvSpPr>
          <p:cNvPr id="57" name="CustomShape 2"/>
          <p:cNvSpPr/>
          <p:nvPr/>
        </p:nvSpPr>
        <p:spPr>
          <a:xfrm>
            <a:off x="0" y="421920"/>
            <a:ext cx="12191760" cy="76212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s-AR" sz="4400" b="1" strike="noStrike" spc="-1">
                <a:solidFill>
                  <a:srgbClr val="000000"/>
                </a:solidFill>
                <a:latin typeface="Arial"/>
                <a:ea typeface="Arial"/>
              </a:rPr>
              <a:t>  Medidas Absolutas</a:t>
            </a:r>
            <a:endParaRPr lang="es-AR" sz="4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CustomShape 1"/>
          <p:cNvSpPr/>
          <p:nvPr/>
        </p:nvSpPr>
        <p:spPr>
          <a:xfrm>
            <a:off x="238680" y="1364400"/>
            <a:ext cx="11754360" cy="549324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a:lnSpc>
                <a:spcPct val="90000"/>
              </a:lnSpc>
              <a:spcBef>
                <a:spcPts val="1001"/>
              </a:spcBef>
            </a:pPr>
            <a:endParaRPr lang="es-AR" sz="1800" b="0" strike="noStrike" spc="-1">
              <a:latin typeface="Arial"/>
            </a:endParaRPr>
          </a:p>
          <a:p>
            <a:pPr>
              <a:lnSpc>
                <a:spcPct val="90000"/>
              </a:lnSpc>
              <a:spcBef>
                <a:spcPts val="1001"/>
              </a:spcBef>
            </a:pPr>
            <a:r>
              <a:rPr lang="es-AR" sz="3600" b="0" strike="noStrike" spc="-1">
                <a:solidFill>
                  <a:srgbClr val="000000"/>
                </a:solidFill>
                <a:latin typeface="Arial"/>
                <a:ea typeface="Arial"/>
              </a:rPr>
              <a:t>La unidades relativas, a diferencia de las absolutas, es que no están completamente definidas, ya que su valor siempre está referenciado respecto a otro valor. Son las más utilizadas por la flexibilidad con la que se adaptan a los diferentes medios</a:t>
            </a:r>
            <a:r>
              <a:rPr lang="es-AR" sz="3200" b="0" strike="noStrike" spc="-1">
                <a:solidFill>
                  <a:srgbClr val="000000"/>
                </a:solidFill>
                <a:latin typeface="Arial"/>
                <a:ea typeface="Arial"/>
              </a:rPr>
              <a:t>.</a:t>
            </a:r>
            <a:endParaRPr lang="es-AR" sz="3200" b="0" strike="noStrike" spc="-1">
              <a:latin typeface="Arial"/>
            </a:endParaRPr>
          </a:p>
        </p:txBody>
      </p:sp>
      <p:sp>
        <p:nvSpPr>
          <p:cNvPr id="59" name="CustomShape 2"/>
          <p:cNvSpPr/>
          <p:nvPr/>
        </p:nvSpPr>
        <p:spPr>
          <a:xfrm>
            <a:off x="0" y="421920"/>
            <a:ext cx="12191760" cy="76212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s-AR" sz="4400" b="1" strike="noStrike" spc="-1">
                <a:solidFill>
                  <a:srgbClr val="000000"/>
                </a:solidFill>
                <a:latin typeface="Arial"/>
                <a:ea typeface="Arial"/>
              </a:rPr>
              <a:t>  Medidas Relativas</a:t>
            </a:r>
            <a:endParaRPr lang="es-AR" sz="4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CustomShape 1"/>
          <p:cNvSpPr/>
          <p:nvPr/>
        </p:nvSpPr>
        <p:spPr>
          <a:xfrm>
            <a:off x="238680" y="1364400"/>
            <a:ext cx="11727720" cy="549324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a:lnSpc>
                <a:spcPct val="80000"/>
              </a:lnSpc>
              <a:spcBef>
                <a:spcPts val="1001"/>
              </a:spcBef>
            </a:pPr>
            <a:endParaRPr lang="es-AR" sz="1800" b="0" strike="noStrike" spc="-1">
              <a:latin typeface="Arial"/>
            </a:endParaRPr>
          </a:p>
          <a:p>
            <a:pPr marL="457200" indent="-317160">
              <a:lnSpc>
                <a:spcPct val="80000"/>
              </a:lnSpc>
              <a:spcBef>
                <a:spcPts val="1001"/>
              </a:spcBef>
              <a:buClr>
                <a:srgbClr val="000000"/>
              </a:buClr>
              <a:buFont typeface="Arial"/>
              <a:buChar char="●"/>
            </a:pPr>
            <a:r>
              <a:rPr lang="es-AR" sz="2700" b="1" strike="noStrike" spc="-1">
                <a:solidFill>
                  <a:srgbClr val="000000"/>
                </a:solidFill>
                <a:latin typeface="Arial"/>
                <a:ea typeface="Arial"/>
              </a:rPr>
              <a:t>em:</a:t>
            </a:r>
            <a:r>
              <a:rPr lang="es-AR" sz="3200" b="1" strike="noStrike" spc="-1">
                <a:solidFill>
                  <a:srgbClr val="000000"/>
                </a:solidFill>
                <a:latin typeface="Arial"/>
                <a:ea typeface="Arial"/>
              </a:rPr>
              <a:t> </a:t>
            </a:r>
            <a:r>
              <a:rPr lang="es-AR" sz="2600" b="0" strike="noStrike" spc="-1">
                <a:solidFill>
                  <a:srgbClr val="000000"/>
                </a:solidFill>
                <a:latin typeface="Arial"/>
                <a:ea typeface="Arial"/>
              </a:rPr>
              <a:t>relativa respecto del tamaño de letra del elemento. Por defecto el tamaño de letra debería ser de 16px que equivaldrían a 1em pero, por ejemplo, si le daríamos un font-size de 10px al body, 1em equivaldría a 10px. Siempre va a variar dependiendo cual es el tamaño del elemento padre. 1.2em seria 20% más que el tamaño de su elemento padre.</a:t>
            </a:r>
            <a:endParaRPr lang="es-AR" sz="2600" b="0" strike="noStrike" spc="-1">
              <a:latin typeface="Arial"/>
            </a:endParaRPr>
          </a:p>
          <a:p>
            <a:pPr marL="457200">
              <a:lnSpc>
                <a:spcPct val="80000"/>
              </a:lnSpc>
              <a:spcBef>
                <a:spcPts val="1001"/>
              </a:spcBef>
            </a:pPr>
            <a:endParaRPr lang="es-AR" sz="2600" b="0" strike="noStrike" spc="-1">
              <a:latin typeface="Arial"/>
            </a:endParaRPr>
          </a:p>
          <a:p>
            <a:pPr marL="457200" indent="-317160">
              <a:lnSpc>
                <a:spcPct val="80000"/>
              </a:lnSpc>
              <a:spcBef>
                <a:spcPts val="1001"/>
              </a:spcBef>
              <a:buClr>
                <a:srgbClr val="000000"/>
              </a:buClr>
              <a:buFont typeface="Arial"/>
              <a:buChar char="●"/>
            </a:pPr>
            <a:r>
              <a:rPr lang="es-AR" sz="2700" b="1" strike="noStrike" spc="-1">
                <a:solidFill>
                  <a:srgbClr val="000000"/>
                </a:solidFill>
                <a:latin typeface="Arial"/>
                <a:ea typeface="Arial"/>
              </a:rPr>
              <a:t>rem   (root em) :</a:t>
            </a:r>
            <a:r>
              <a:rPr lang="es-AR" sz="3200" b="1" strike="noStrike" spc="-1">
                <a:solidFill>
                  <a:srgbClr val="000000"/>
                </a:solidFill>
                <a:latin typeface="Arial"/>
                <a:ea typeface="Arial"/>
              </a:rPr>
              <a:t> </a:t>
            </a:r>
            <a:r>
              <a:rPr lang="es-AR" sz="2700" b="0" strike="noStrike" spc="-1">
                <a:solidFill>
                  <a:srgbClr val="000000"/>
                </a:solidFill>
                <a:latin typeface="Arial"/>
                <a:ea typeface="Arial"/>
              </a:rPr>
              <a:t>es muy similar a em con la diferencia de que no es escalable, no depende del elemento padre sino del elemento raíz del documento o sea &lt;html&gt; ( :root representa a la etiqueta html). Si el font-size del &lt;html&gt; es 16px, 1rem sería igual a 16px en cualquier parte del documento.</a:t>
            </a:r>
            <a:endParaRPr lang="es-AR" sz="2700" b="0" strike="noStrike" spc="-1">
              <a:latin typeface="Arial"/>
            </a:endParaRPr>
          </a:p>
        </p:txBody>
      </p:sp>
      <p:sp>
        <p:nvSpPr>
          <p:cNvPr id="61" name="CustomShape 2"/>
          <p:cNvSpPr/>
          <p:nvPr/>
        </p:nvSpPr>
        <p:spPr>
          <a:xfrm>
            <a:off x="0" y="421920"/>
            <a:ext cx="12191760" cy="76212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s-AR" sz="4400" b="1" strike="noStrike" spc="-1">
                <a:solidFill>
                  <a:srgbClr val="000000"/>
                </a:solidFill>
                <a:latin typeface="Arial"/>
                <a:ea typeface="Arial"/>
              </a:rPr>
              <a:t>  Medidas Relativas</a:t>
            </a:r>
            <a:endParaRPr lang="es-AR" sz="4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CustomShape 1"/>
          <p:cNvSpPr/>
          <p:nvPr/>
        </p:nvSpPr>
        <p:spPr>
          <a:xfrm>
            <a:off x="238680" y="1364400"/>
            <a:ext cx="11754360" cy="549324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a:lnSpc>
                <a:spcPct val="90000"/>
              </a:lnSpc>
              <a:spcBef>
                <a:spcPts val="1001"/>
              </a:spcBef>
            </a:pPr>
            <a:r>
              <a:rPr lang="es-AR" sz="3200" b="0" strike="noStrike" spc="-1">
                <a:solidFill>
                  <a:srgbClr val="000000"/>
                </a:solidFill>
                <a:latin typeface="Arial"/>
                <a:ea typeface="Arial"/>
              </a:rPr>
              <a:t>La unidades flexibles, son todas relativas a las dimensiones tanto del ancho o alto del viewport en el que se visualice nuestra página, ya sea un dispositivo móvil o de escritorio.</a:t>
            </a:r>
            <a:endParaRPr lang="es-AR" sz="3200" b="0" strike="noStrike" spc="-1">
              <a:latin typeface="Arial"/>
            </a:endParaRPr>
          </a:p>
          <a:p>
            <a:pPr>
              <a:lnSpc>
                <a:spcPct val="90000"/>
              </a:lnSpc>
              <a:spcBef>
                <a:spcPts val="1001"/>
              </a:spcBef>
            </a:pPr>
            <a:endParaRPr lang="es-AR" sz="3200" b="0" strike="noStrike" spc="-1">
              <a:latin typeface="Arial"/>
            </a:endParaRPr>
          </a:p>
          <a:p>
            <a:pPr marL="457200" indent="-317160">
              <a:lnSpc>
                <a:spcPct val="90000"/>
              </a:lnSpc>
              <a:spcBef>
                <a:spcPts val="1001"/>
              </a:spcBef>
              <a:buClr>
                <a:srgbClr val="000000"/>
              </a:buClr>
              <a:buFont typeface="Arial"/>
              <a:buChar char="●"/>
            </a:pPr>
            <a:r>
              <a:rPr lang="es-AR" sz="3200" b="1" strike="noStrike" spc="-1">
                <a:solidFill>
                  <a:srgbClr val="000000"/>
                </a:solidFill>
                <a:latin typeface="Arial"/>
                <a:ea typeface="Arial"/>
              </a:rPr>
              <a:t>vw: </a:t>
            </a:r>
            <a:r>
              <a:rPr lang="es-AR" sz="2700" b="0" strike="noStrike" spc="-1">
                <a:solidFill>
                  <a:srgbClr val="000000"/>
                </a:solidFill>
                <a:latin typeface="Arial"/>
                <a:ea typeface="Arial"/>
              </a:rPr>
              <a:t>viewport width, esta medida es relativa al 100% del viewport. Lo que quiere decir que si decimos que un div debe medir 50vw, es equivalente al 50% del ancho total del viewport.</a:t>
            </a:r>
            <a:endParaRPr lang="es-AR" sz="2700" b="0" strike="noStrike" spc="-1">
              <a:latin typeface="Arial"/>
            </a:endParaRPr>
          </a:p>
          <a:p>
            <a:pPr marL="457200" indent="-317160">
              <a:lnSpc>
                <a:spcPct val="90000"/>
              </a:lnSpc>
              <a:buClr>
                <a:srgbClr val="000000"/>
              </a:buClr>
              <a:buFont typeface="Arial"/>
              <a:buChar char="●"/>
            </a:pPr>
            <a:r>
              <a:rPr lang="es-AR" sz="3200" b="1" strike="noStrike" spc="-1">
                <a:solidFill>
                  <a:srgbClr val="000000"/>
                </a:solidFill>
                <a:latin typeface="Arial"/>
                <a:ea typeface="Arial"/>
              </a:rPr>
              <a:t>vh: </a:t>
            </a:r>
            <a:r>
              <a:rPr lang="es-AR" sz="2600" b="0" strike="noStrike" spc="-1">
                <a:solidFill>
                  <a:srgbClr val="000000"/>
                </a:solidFill>
                <a:latin typeface="Arial"/>
                <a:ea typeface="Arial"/>
              </a:rPr>
              <a:t>viewport height, va a ser un porcentaje relativo a la altura total del viewport. Entonces, si definimos qué un div mide 50vh y el alto del viewport es 800px, nuestro div medirá 400px.</a:t>
            </a:r>
            <a:endParaRPr lang="es-AR" sz="2600" b="0" strike="noStrike" spc="-1">
              <a:latin typeface="Arial"/>
            </a:endParaRPr>
          </a:p>
          <a:p>
            <a:pPr marL="457200">
              <a:lnSpc>
                <a:spcPct val="90000"/>
              </a:lnSpc>
              <a:spcBef>
                <a:spcPts val="1001"/>
              </a:spcBef>
            </a:pPr>
            <a:endParaRPr lang="es-AR" sz="2600" b="0" strike="noStrike" spc="-1">
              <a:latin typeface="Arial"/>
            </a:endParaRPr>
          </a:p>
          <a:p>
            <a:pPr algn="ctr">
              <a:lnSpc>
                <a:spcPct val="90000"/>
              </a:lnSpc>
              <a:spcBef>
                <a:spcPts val="1001"/>
              </a:spcBef>
            </a:pPr>
            <a:r>
              <a:rPr lang="es-AR" sz="1900" b="0" strike="noStrike" spc="-1">
                <a:solidFill>
                  <a:srgbClr val="000000"/>
                </a:solidFill>
                <a:latin typeface="Arial"/>
                <a:ea typeface="Arial"/>
              </a:rPr>
              <a:t>Para seguir investigando: </a:t>
            </a:r>
            <a:r>
              <a:rPr lang="es-AR" sz="1900" b="0" u="sng" strike="noStrike" spc="-1">
                <a:solidFill>
                  <a:srgbClr val="0563C1"/>
                </a:solidFill>
                <a:uFillTx/>
                <a:latin typeface="Arial"/>
                <a:ea typeface="Arial"/>
                <a:hlinkClick r:id="rId3"/>
              </a:rPr>
              <a:t>https://www.w3schools.com/css/css_units.asp</a:t>
            </a:r>
            <a:endParaRPr lang="es-AR" sz="1900" b="0" strike="noStrike" spc="-1">
              <a:latin typeface="Arial"/>
            </a:endParaRPr>
          </a:p>
          <a:p>
            <a:pPr algn="ctr">
              <a:lnSpc>
                <a:spcPct val="90000"/>
              </a:lnSpc>
              <a:spcBef>
                <a:spcPts val="1001"/>
              </a:spcBef>
            </a:pPr>
            <a:endParaRPr lang="es-AR" sz="1900" b="0" strike="noStrike" spc="-1">
              <a:latin typeface="Arial"/>
            </a:endParaRPr>
          </a:p>
        </p:txBody>
      </p:sp>
      <p:sp>
        <p:nvSpPr>
          <p:cNvPr id="63" name="CustomShape 2"/>
          <p:cNvSpPr/>
          <p:nvPr/>
        </p:nvSpPr>
        <p:spPr>
          <a:xfrm>
            <a:off x="0" y="421920"/>
            <a:ext cx="12191760" cy="76212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s-AR" sz="4400" b="1" strike="noStrike" spc="-1">
                <a:solidFill>
                  <a:srgbClr val="000000"/>
                </a:solidFill>
                <a:latin typeface="Arial"/>
                <a:ea typeface="Arial"/>
              </a:rPr>
              <a:t>  Medidas Flexibles</a:t>
            </a:r>
            <a:endParaRPr lang="es-AR" sz="4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238680" y="1364400"/>
            <a:ext cx="11754360" cy="549324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a:lnSpc>
                <a:spcPct val="90000"/>
              </a:lnSpc>
              <a:spcBef>
                <a:spcPts val="1001"/>
              </a:spcBef>
            </a:pPr>
            <a:endParaRPr lang="es-AR" sz="1800" b="0" strike="noStrike" spc="-1">
              <a:latin typeface="Arial"/>
            </a:endParaRPr>
          </a:p>
          <a:p>
            <a:pPr>
              <a:lnSpc>
                <a:spcPct val="90000"/>
              </a:lnSpc>
              <a:spcBef>
                <a:spcPts val="1001"/>
              </a:spcBef>
            </a:pPr>
            <a:r>
              <a:rPr lang="es-AR" sz="2600" b="0" strike="noStrike" spc="-1">
                <a:solidFill>
                  <a:srgbClr val="000000"/>
                </a:solidFill>
                <a:latin typeface="Arial"/>
                <a:ea typeface="Arial"/>
              </a:rPr>
              <a:t>Podemos alterar la posición de las cajas con la propiedad position que acepta los siguientes valores:</a:t>
            </a:r>
            <a:endParaRPr lang="es-AR" sz="2600" b="0" strike="noStrike" spc="-1">
              <a:latin typeface="Arial"/>
            </a:endParaRPr>
          </a:p>
          <a:p>
            <a:pPr>
              <a:lnSpc>
                <a:spcPct val="90000"/>
              </a:lnSpc>
              <a:spcBef>
                <a:spcPts val="1001"/>
              </a:spcBef>
            </a:pPr>
            <a:endParaRPr lang="es-AR" sz="2600" b="0" strike="noStrike" spc="-1">
              <a:latin typeface="Arial"/>
            </a:endParaRPr>
          </a:p>
          <a:p>
            <a:pPr marL="457200" indent="-444240">
              <a:lnSpc>
                <a:spcPct val="90000"/>
              </a:lnSpc>
              <a:spcBef>
                <a:spcPts val="1001"/>
              </a:spcBef>
              <a:buClr>
                <a:srgbClr val="000000"/>
              </a:buClr>
              <a:buFont typeface="Noto Sans Symbols"/>
              <a:buChar char="❖"/>
            </a:pPr>
            <a:r>
              <a:rPr lang="es-AR" sz="2600" b="1" strike="noStrike" spc="-1">
                <a:solidFill>
                  <a:srgbClr val="000000"/>
                </a:solidFill>
                <a:latin typeface="Arial"/>
                <a:ea typeface="Arial"/>
              </a:rPr>
              <a:t>static: </a:t>
            </a:r>
            <a:r>
              <a:rPr lang="es-AR" sz="2600" b="0" strike="noStrike" spc="-1">
                <a:solidFill>
                  <a:srgbClr val="000000"/>
                </a:solidFill>
                <a:latin typeface="Arial"/>
                <a:ea typeface="Arial"/>
              </a:rPr>
              <a:t>es el valor por defecto, un elemento con este valor no está posicionado.</a:t>
            </a:r>
            <a:endParaRPr lang="es-AR" sz="2600" b="0" strike="noStrike" spc="-1">
              <a:latin typeface="Arial"/>
            </a:endParaRPr>
          </a:p>
          <a:p>
            <a:pPr marL="457200" indent="-444240">
              <a:lnSpc>
                <a:spcPct val="90000"/>
              </a:lnSpc>
              <a:spcBef>
                <a:spcPts val="1001"/>
              </a:spcBef>
              <a:buClr>
                <a:srgbClr val="000000"/>
              </a:buClr>
              <a:buFont typeface="Noto Sans Symbols"/>
              <a:buChar char="❖"/>
            </a:pPr>
            <a:r>
              <a:rPr lang="es-AR" sz="2600" b="1" strike="noStrike" spc="-1">
                <a:solidFill>
                  <a:srgbClr val="000000"/>
                </a:solidFill>
                <a:latin typeface="Arial"/>
                <a:ea typeface="Arial"/>
              </a:rPr>
              <a:t>relative: </a:t>
            </a:r>
            <a:r>
              <a:rPr lang="es-AR" sz="2600" b="0" strike="noStrike" spc="-1">
                <a:solidFill>
                  <a:srgbClr val="000000"/>
                </a:solidFill>
                <a:latin typeface="Arial"/>
                <a:ea typeface="Arial"/>
              </a:rPr>
              <a:t>se comporta igual que static a menos que le agreguemos las propiedades: top | bottom | right y/o left y así causando un reajuste en su posición. Otro elemento no podrá ajustarse a cualquier hueco dejado por este elemento.</a:t>
            </a:r>
            <a:endParaRPr lang="es-AR" sz="2600" b="0" strike="noStrike" spc="-1">
              <a:latin typeface="Arial"/>
            </a:endParaRPr>
          </a:p>
          <a:p>
            <a:pPr algn="ctr">
              <a:lnSpc>
                <a:spcPct val="90000"/>
              </a:lnSpc>
              <a:spcBef>
                <a:spcPts val="1001"/>
              </a:spcBef>
            </a:pPr>
            <a:endParaRPr lang="es-AR" sz="2600" b="0" strike="noStrike" spc="-1">
              <a:latin typeface="Arial"/>
            </a:endParaRPr>
          </a:p>
          <a:p>
            <a:pPr algn="ctr">
              <a:lnSpc>
                <a:spcPct val="90000"/>
              </a:lnSpc>
              <a:spcBef>
                <a:spcPts val="1001"/>
              </a:spcBef>
            </a:pPr>
            <a:endParaRPr lang="es-AR" sz="2600" b="0" strike="noStrike" spc="-1">
              <a:latin typeface="Arial"/>
            </a:endParaRPr>
          </a:p>
        </p:txBody>
      </p:sp>
      <p:sp>
        <p:nvSpPr>
          <p:cNvPr id="65" name="CustomShape 2"/>
          <p:cNvSpPr/>
          <p:nvPr/>
        </p:nvSpPr>
        <p:spPr>
          <a:xfrm>
            <a:off x="0" y="421920"/>
            <a:ext cx="12191760" cy="76212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s-AR" sz="4400" b="1" strike="noStrike" spc="-1">
                <a:solidFill>
                  <a:srgbClr val="000000"/>
                </a:solidFill>
                <a:latin typeface="Arial"/>
                <a:ea typeface="Arial"/>
              </a:rPr>
              <a:t>  Posicionamiento</a:t>
            </a:r>
            <a:endParaRPr lang="es-AR" sz="4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TotalTime>
  <Words>1137</Words>
  <Application>Microsoft Office PowerPoint</Application>
  <PresentationFormat>Personalizado</PresentationFormat>
  <Paragraphs>108</Paragraphs>
  <Slides>14</Slides>
  <Notes>13</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Aylén Romero</dc:creator>
  <cp:lastModifiedBy>Marcelo Limideiro</cp:lastModifiedBy>
  <cp:revision>2</cp:revision>
  <dcterms:created xsi:type="dcterms:W3CDTF">2020-08-07T01:51:21Z</dcterms:created>
  <dcterms:modified xsi:type="dcterms:W3CDTF">2021-04-29T00:01:08Z</dcterms:modified>
  <dc:language>es-AR</dc:language>
</cp:coreProperties>
</file>