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31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AR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BF6945-B379-432E-8E99-2D50BD0EE9A0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114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1622520"/>
            <a:ext cx="12189600" cy="15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6000" b="1" strike="noStrike" spc="-1">
                <a:solidFill>
                  <a:srgbClr val="000000"/>
                </a:solidFill>
                <a:latin typeface="Arial"/>
                <a:ea typeface="Arial"/>
              </a:rPr>
              <a:t>Clase 22</a:t>
            </a:r>
            <a:endParaRPr lang="es-AR" sz="60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0" y="2791800"/>
            <a:ext cx="1218960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Java con persistencia en Base de Datos</a:t>
            </a: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93200" y="5706000"/>
            <a:ext cx="11365200" cy="6343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7329240" y="4656960"/>
            <a:ext cx="4316760" cy="6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47 Imagen"/>
          <p:cNvPicPr/>
          <p:nvPr/>
        </p:nvPicPr>
        <p:blipFill>
          <a:blip r:embed="rId2"/>
          <a:stretch/>
        </p:blipFill>
        <p:spPr>
          <a:xfrm>
            <a:off x="3960000" y="3528000"/>
            <a:ext cx="4030560" cy="1942560"/>
          </a:xfrm>
          <a:prstGeom prst="rect">
            <a:avLst/>
          </a:prstGeom>
          <a:ln>
            <a:noFill/>
          </a:ln>
        </p:spPr>
      </p:pic>
      <p:sp>
        <p:nvSpPr>
          <p:cNvPr id="49" name="CustomShape 5"/>
          <p:cNvSpPr/>
          <p:nvPr/>
        </p:nvSpPr>
        <p:spPr>
          <a:xfrm>
            <a:off x="1152000" y="5706000"/>
            <a:ext cx="65466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Cómo crear una aplicación Java para gestión de base de   datos   ( 2da parte )                                                                                                                      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080" cy="96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84" name="83 Imagen"/>
          <p:cNvPicPr/>
          <p:nvPr/>
        </p:nvPicPr>
        <p:blipFill>
          <a:blip r:embed="rId3"/>
          <a:stretch/>
        </p:blipFill>
        <p:spPr>
          <a:xfrm>
            <a:off x="4176000" y="529560"/>
            <a:ext cx="4391280" cy="624600"/>
          </a:xfrm>
          <a:prstGeom prst="rect">
            <a:avLst/>
          </a:prstGeom>
          <a:ln>
            <a:noFill/>
          </a:ln>
        </p:spPr>
      </p:pic>
      <p:pic>
        <p:nvPicPr>
          <p:cNvPr id="85" name="84 Imagen"/>
          <p:cNvPicPr/>
          <p:nvPr/>
        </p:nvPicPr>
        <p:blipFill>
          <a:blip r:embed="rId4"/>
          <a:stretch/>
        </p:blipFill>
        <p:spPr>
          <a:xfrm>
            <a:off x="936000" y="1512000"/>
            <a:ext cx="10511280" cy="466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3080" cy="96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88" name="87 Imagen"/>
          <p:cNvPicPr/>
          <p:nvPr/>
        </p:nvPicPr>
        <p:blipFill>
          <a:blip r:embed="rId3"/>
          <a:stretch/>
        </p:blipFill>
        <p:spPr>
          <a:xfrm>
            <a:off x="4104000" y="365040"/>
            <a:ext cx="4247280" cy="619560"/>
          </a:xfrm>
          <a:prstGeom prst="rect">
            <a:avLst/>
          </a:prstGeom>
          <a:ln>
            <a:noFill/>
          </a:ln>
        </p:spPr>
      </p:pic>
      <p:pic>
        <p:nvPicPr>
          <p:cNvPr id="89" name="88 Imagen"/>
          <p:cNvPicPr/>
          <p:nvPr/>
        </p:nvPicPr>
        <p:blipFill>
          <a:blip r:embed="rId4"/>
          <a:stretch/>
        </p:blipFill>
        <p:spPr>
          <a:xfrm>
            <a:off x="720000" y="1333080"/>
            <a:ext cx="10943280" cy="514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080" cy="96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92" name="91 Imagen"/>
          <p:cNvPicPr/>
          <p:nvPr/>
        </p:nvPicPr>
        <p:blipFill>
          <a:blip r:embed="rId3"/>
          <a:stretch/>
        </p:blipFill>
        <p:spPr>
          <a:xfrm>
            <a:off x="4176000" y="365040"/>
            <a:ext cx="3671280" cy="786240"/>
          </a:xfrm>
          <a:prstGeom prst="rect">
            <a:avLst/>
          </a:prstGeom>
          <a:ln>
            <a:noFill/>
          </a:ln>
        </p:spPr>
      </p:pic>
      <p:pic>
        <p:nvPicPr>
          <p:cNvPr id="93" name="92 Imagen"/>
          <p:cNvPicPr/>
          <p:nvPr/>
        </p:nvPicPr>
        <p:blipFill>
          <a:blip r:embed="rId4"/>
          <a:stretch/>
        </p:blipFill>
        <p:spPr>
          <a:xfrm>
            <a:off x="432000" y="1333080"/>
            <a:ext cx="11303280" cy="507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080" cy="96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448000" y="6264000"/>
            <a:ext cx="712584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96 Imagen"/>
          <p:cNvPicPr/>
          <p:nvPr/>
        </p:nvPicPr>
        <p:blipFill>
          <a:blip r:embed="rId3"/>
          <a:stretch/>
        </p:blipFill>
        <p:spPr>
          <a:xfrm>
            <a:off x="4320000" y="504000"/>
            <a:ext cx="3527280" cy="575280"/>
          </a:xfrm>
          <a:prstGeom prst="rect">
            <a:avLst/>
          </a:prstGeom>
          <a:ln>
            <a:noFill/>
          </a:ln>
        </p:spPr>
      </p:pic>
      <p:pic>
        <p:nvPicPr>
          <p:cNvPr id="98" name="97 Imagen"/>
          <p:cNvPicPr/>
          <p:nvPr/>
        </p:nvPicPr>
        <p:blipFill>
          <a:blip r:embed="rId4"/>
          <a:stretch/>
        </p:blipFill>
        <p:spPr>
          <a:xfrm>
            <a:off x="288000" y="1224000"/>
            <a:ext cx="11231280" cy="547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308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838080" y="1230120"/>
            <a:ext cx="10513080" cy="49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01" name="100 Imagen"/>
          <p:cNvPicPr/>
          <p:nvPr/>
        </p:nvPicPr>
        <p:blipFill>
          <a:blip r:embed="rId3"/>
          <a:stretch/>
        </p:blipFill>
        <p:spPr>
          <a:xfrm>
            <a:off x="3960000" y="365040"/>
            <a:ext cx="4463280" cy="570240"/>
          </a:xfrm>
          <a:prstGeom prst="rect">
            <a:avLst/>
          </a:prstGeom>
          <a:ln>
            <a:noFill/>
          </a:ln>
        </p:spPr>
      </p:pic>
      <p:pic>
        <p:nvPicPr>
          <p:cNvPr id="102" name="101 Imagen"/>
          <p:cNvPicPr/>
          <p:nvPr/>
        </p:nvPicPr>
        <p:blipFill>
          <a:blip r:embed="rId4"/>
          <a:stretch/>
        </p:blipFill>
        <p:spPr>
          <a:xfrm>
            <a:off x="648000" y="1368000"/>
            <a:ext cx="11087280" cy="460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308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838080" y="1230120"/>
            <a:ext cx="10513080" cy="49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05" name="104 Imagen"/>
          <p:cNvPicPr/>
          <p:nvPr/>
        </p:nvPicPr>
        <p:blipFill>
          <a:blip r:embed="rId3"/>
          <a:stretch/>
        </p:blipFill>
        <p:spPr>
          <a:xfrm>
            <a:off x="4320000" y="551160"/>
            <a:ext cx="4103280" cy="528120"/>
          </a:xfrm>
          <a:prstGeom prst="rect">
            <a:avLst/>
          </a:prstGeom>
          <a:ln>
            <a:noFill/>
          </a:ln>
        </p:spPr>
      </p:pic>
      <p:pic>
        <p:nvPicPr>
          <p:cNvPr id="106" name="105 Imagen"/>
          <p:cNvPicPr/>
          <p:nvPr/>
        </p:nvPicPr>
        <p:blipFill>
          <a:blip r:embed="rId4"/>
          <a:stretch/>
        </p:blipFill>
        <p:spPr>
          <a:xfrm>
            <a:off x="838080" y="1800000"/>
            <a:ext cx="10513080" cy="424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308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838080" y="1230120"/>
            <a:ext cx="10513080" cy="49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09" name="108 Imagen"/>
          <p:cNvPicPr/>
          <p:nvPr/>
        </p:nvPicPr>
        <p:blipFill>
          <a:blip r:embed="rId3"/>
          <a:stretch/>
        </p:blipFill>
        <p:spPr>
          <a:xfrm>
            <a:off x="3960000" y="365040"/>
            <a:ext cx="5255280" cy="642240"/>
          </a:xfrm>
          <a:prstGeom prst="rect">
            <a:avLst/>
          </a:prstGeom>
          <a:ln>
            <a:noFill/>
          </a:ln>
        </p:spPr>
      </p:pic>
      <p:pic>
        <p:nvPicPr>
          <p:cNvPr id="110" name="109 Imagen"/>
          <p:cNvPicPr/>
          <p:nvPr/>
        </p:nvPicPr>
        <p:blipFill>
          <a:blip r:embed="rId4"/>
          <a:stretch/>
        </p:blipFill>
        <p:spPr>
          <a:xfrm>
            <a:off x="576000" y="1440000"/>
            <a:ext cx="11159280" cy="473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308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838080" y="1230120"/>
            <a:ext cx="10513080" cy="49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13" name="112 Imagen"/>
          <p:cNvPicPr/>
          <p:nvPr/>
        </p:nvPicPr>
        <p:blipFill>
          <a:blip r:embed="rId3"/>
          <a:stretch/>
        </p:blipFill>
        <p:spPr>
          <a:xfrm>
            <a:off x="1872000" y="353880"/>
            <a:ext cx="8672040" cy="797400"/>
          </a:xfrm>
          <a:prstGeom prst="rect">
            <a:avLst/>
          </a:prstGeom>
          <a:ln>
            <a:noFill/>
          </a:ln>
        </p:spPr>
      </p:pic>
      <p:pic>
        <p:nvPicPr>
          <p:cNvPr id="114" name="113 Imagen"/>
          <p:cNvPicPr/>
          <p:nvPr/>
        </p:nvPicPr>
        <p:blipFill>
          <a:blip r:embed="rId4"/>
          <a:stretch/>
        </p:blipFill>
        <p:spPr>
          <a:xfrm>
            <a:off x="288000" y="1272240"/>
            <a:ext cx="11591280" cy="549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308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838080" y="1230120"/>
            <a:ext cx="10513080" cy="49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17" name="116 Imagen"/>
          <p:cNvPicPr/>
          <p:nvPr/>
        </p:nvPicPr>
        <p:blipFill>
          <a:blip r:embed="rId3"/>
          <a:stretch/>
        </p:blipFill>
        <p:spPr>
          <a:xfrm>
            <a:off x="1872000" y="353880"/>
            <a:ext cx="8672040" cy="797400"/>
          </a:xfrm>
          <a:prstGeom prst="rect">
            <a:avLst/>
          </a:prstGeom>
          <a:ln>
            <a:noFill/>
          </a:ln>
        </p:spPr>
      </p:pic>
      <p:pic>
        <p:nvPicPr>
          <p:cNvPr id="118" name="117 Imagen"/>
          <p:cNvPicPr/>
          <p:nvPr/>
        </p:nvPicPr>
        <p:blipFill>
          <a:blip r:embed="rId4"/>
          <a:stretch/>
        </p:blipFill>
        <p:spPr>
          <a:xfrm>
            <a:off x="720000" y="1512000"/>
            <a:ext cx="10943280" cy="496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838080" y="365040"/>
            <a:ext cx="105130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838080" y="1428480"/>
            <a:ext cx="10513080" cy="47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100"/>
              </a:spcBef>
            </a:pPr>
            <a:endParaRPr lang="es-AR" sz="1800" b="0" strike="noStrike" spc="-1">
              <a:latin typeface="Arial"/>
            </a:endParaRPr>
          </a:p>
          <a:p>
            <a:pPr marL="25560" algn="just">
              <a:lnSpc>
                <a:spcPct val="115000"/>
              </a:lnSpc>
              <a:spcBef>
                <a:spcPts val="1100"/>
              </a:spcBef>
            </a:pPr>
            <a:endParaRPr lang="es-AR" sz="1800" b="0" strike="noStrike" spc="-1">
              <a:latin typeface="Arial"/>
            </a:endParaRPr>
          </a:p>
          <a:p>
            <a:pPr marL="25560">
              <a:lnSpc>
                <a:spcPct val="115000"/>
              </a:lnSpc>
              <a:spcBef>
                <a:spcPts val="799"/>
              </a:spcBef>
            </a:pPr>
            <a:endParaRPr lang="es-AR" sz="1800" b="0" strike="noStrike" spc="-1">
              <a:latin typeface="Arial"/>
            </a:endParaRPr>
          </a:p>
          <a:p>
            <a:pPr marL="25560">
              <a:lnSpc>
                <a:spcPct val="90000"/>
              </a:lnSpc>
              <a:spcBef>
                <a:spcPts val="14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52" name="51 Imagen"/>
          <p:cNvPicPr/>
          <p:nvPr/>
        </p:nvPicPr>
        <p:blipFill>
          <a:blip r:embed="rId3"/>
          <a:stretch/>
        </p:blipFill>
        <p:spPr>
          <a:xfrm>
            <a:off x="4320000" y="526680"/>
            <a:ext cx="3527280" cy="624600"/>
          </a:xfrm>
          <a:prstGeom prst="rect">
            <a:avLst/>
          </a:prstGeom>
          <a:ln>
            <a:noFill/>
          </a:ln>
        </p:spPr>
      </p:pic>
      <p:pic>
        <p:nvPicPr>
          <p:cNvPr id="53" name="52 Imagen"/>
          <p:cNvPicPr/>
          <p:nvPr/>
        </p:nvPicPr>
        <p:blipFill>
          <a:blip r:embed="rId4"/>
          <a:stretch/>
        </p:blipFill>
        <p:spPr>
          <a:xfrm>
            <a:off x="504000" y="1512000"/>
            <a:ext cx="10847160" cy="453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3080" cy="10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838080" y="1428480"/>
            <a:ext cx="10513080" cy="47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4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56" name="55 Imagen"/>
          <p:cNvPicPr/>
          <p:nvPr/>
        </p:nvPicPr>
        <p:blipFill>
          <a:blip r:embed="rId3"/>
          <a:stretch/>
        </p:blipFill>
        <p:spPr>
          <a:xfrm>
            <a:off x="4176000" y="527040"/>
            <a:ext cx="4391280" cy="624600"/>
          </a:xfrm>
          <a:prstGeom prst="rect">
            <a:avLst/>
          </a:prstGeom>
          <a:ln>
            <a:noFill/>
          </a:ln>
        </p:spPr>
      </p:pic>
      <p:pic>
        <p:nvPicPr>
          <p:cNvPr id="57" name="56 Imagen"/>
          <p:cNvPicPr/>
          <p:nvPr/>
        </p:nvPicPr>
        <p:blipFill>
          <a:blip r:embed="rId4"/>
          <a:stretch/>
        </p:blipFill>
        <p:spPr>
          <a:xfrm>
            <a:off x="1008000" y="1728000"/>
            <a:ext cx="9863280" cy="44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38080" y="365040"/>
            <a:ext cx="1051308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" name="58 Imagen"/>
          <p:cNvPicPr/>
          <p:nvPr/>
        </p:nvPicPr>
        <p:blipFill>
          <a:blip r:embed="rId3"/>
          <a:stretch/>
        </p:blipFill>
        <p:spPr>
          <a:xfrm>
            <a:off x="4176000" y="527400"/>
            <a:ext cx="4391280" cy="624600"/>
          </a:xfrm>
          <a:prstGeom prst="rect">
            <a:avLst/>
          </a:prstGeom>
          <a:ln>
            <a:noFill/>
          </a:ln>
        </p:spPr>
      </p:pic>
      <p:pic>
        <p:nvPicPr>
          <p:cNvPr id="60" name="59 Imagen"/>
          <p:cNvPicPr/>
          <p:nvPr/>
        </p:nvPicPr>
        <p:blipFill>
          <a:blip r:embed="rId4"/>
          <a:stretch/>
        </p:blipFill>
        <p:spPr>
          <a:xfrm>
            <a:off x="720000" y="1296000"/>
            <a:ext cx="10799280" cy="1295280"/>
          </a:xfrm>
          <a:prstGeom prst="rect">
            <a:avLst/>
          </a:prstGeom>
          <a:ln>
            <a:noFill/>
          </a:ln>
        </p:spPr>
      </p:pic>
      <p:pic>
        <p:nvPicPr>
          <p:cNvPr id="61" name="60 Imagen"/>
          <p:cNvPicPr/>
          <p:nvPr/>
        </p:nvPicPr>
        <p:blipFill>
          <a:blip r:embed="rId5"/>
          <a:stretch/>
        </p:blipFill>
        <p:spPr>
          <a:xfrm>
            <a:off x="1368000" y="2664000"/>
            <a:ext cx="10007280" cy="381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17480" y="360000"/>
            <a:ext cx="1051308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838080" y="1230120"/>
            <a:ext cx="10513080" cy="49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0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 </a:t>
            </a:r>
            <a:r>
              <a:rPr lang="es-AR" sz="17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endParaRPr lang="es-AR" sz="1700" b="0" strike="noStrike" spc="-1">
              <a:latin typeface="Arial"/>
            </a:endParaRPr>
          </a:p>
        </p:txBody>
      </p:sp>
      <p:pic>
        <p:nvPicPr>
          <p:cNvPr id="64" name="63 Imagen"/>
          <p:cNvPicPr/>
          <p:nvPr/>
        </p:nvPicPr>
        <p:blipFill>
          <a:blip r:embed="rId3"/>
          <a:stretch/>
        </p:blipFill>
        <p:spPr>
          <a:xfrm>
            <a:off x="4176000" y="527760"/>
            <a:ext cx="4391280" cy="624600"/>
          </a:xfrm>
          <a:prstGeom prst="rect">
            <a:avLst/>
          </a:prstGeom>
          <a:ln>
            <a:noFill/>
          </a:ln>
        </p:spPr>
      </p:pic>
      <p:pic>
        <p:nvPicPr>
          <p:cNvPr id="65" name="64 Imagen"/>
          <p:cNvPicPr/>
          <p:nvPr/>
        </p:nvPicPr>
        <p:blipFill>
          <a:blip r:embed="rId4"/>
          <a:stretch/>
        </p:blipFill>
        <p:spPr>
          <a:xfrm>
            <a:off x="1224000" y="1512000"/>
            <a:ext cx="9647280" cy="482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38080" y="365040"/>
            <a:ext cx="1051308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3082680" y="5400000"/>
            <a:ext cx="548316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8" name="67 Imagen"/>
          <p:cNvPicPr/>
          <p:nvPr/>
        </p:nvPicPr>
        <p:blipFill>
          <a:blip r:embed="rId3"/>
          <a:stretch/>
        </p:blipFill>
        <p:spPr>
          <a:xfrm>
            <a:off x="4176000" y="528120"/>
            <a:ext cx="4391280" cy="624600"/>
          </a:xfrm>
          <a:prstGeom prst="rect">
            <a:avLst/>
          </a:prstGeom>
          <a:ln>
            <a:noFill/>
          </a:ln>
        </p:spPr>
      </p:pic>
      <p:pic>
        <p:nvPicPr>
          <p:cNvPr id="69" name="68 Imagen"/>
          <p:cNvPicPr/>
          <p:nvPr/>
        </p:nvPicPr>
        <p:blipFill>
          <a:blip r:embed="rId4"/>
          <a:stretch/>
        </p:blipFill>
        <p:spPr>
          <a:xfrm>
            <a:off x="792000" y="1584000"/>
            <a:ext cx="10727280" cy="395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838080" y="365040"/>
            <a:ext cx="10513080" cy="96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2" name="71 Imagen"/>
          <p:cNvPicPr/>
          <p:nvPr/>
        </p:nvPicPr>
        <p:blipFill>
          <a:blip r:embed="rId3"/>
          <a:stretch/>
        </p:blipFill>
        <p:spPr>
          <a:xfrm>
            <a:off x="4176000" y="528480"/>
            <a:ext cx="4391280" cy="624600"/>
          </a:xfrm>
          <a:prstGeom prst="rect">
            <a:avLst/>
          </a:prstGeom>
          <a:ln>
            <a:noFill/>
          </a:ln>
        </p:spPr>
      </p:pic>
      <p:pic>
        <p:nvPicPr>
          <p:cNvPr id="73" name="72 Imagen"/>
          <p:cNvPicPr/>
          <p:nvPr/>
        </p:nvPicPr>
        <p:blipFill>
          <a:blip r:embed="rId4"/>
          <a:stretch/>
        </p:blipFill>
        <p:spPr>
          <a:xfrm>
            <a:off x="838080" y="1333080"/>
            <a:ext cx="10513080" cy="533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3080" cy="96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76" name="75 Imagen"/>
          <p:cNvPicPr/>
          <p:nvPr/>
        </p:nvPicPr>
        <p:blipFill>
          <a:blip r:embed="rId3"/>
          <a:stretch/>
        </p:blipFill>
        <p:spPr>
          <a:xfrm>
            <a:off x="4176000" y="528840"/>
            <a:ext cx="4391280" cy="624600"/>
          </a:xfrm>
          <a:prstGeom prst="rect">
            <a:avLst/>
          </a:prstGeom>
          <a:ln>
            <a:noFill/>
          </a:ln>
        </p:spPr>
      </p:pic>
      <p:pic>
        <p:nvPicPr>
          <p:cNvPr id="77" name="76 Imagen"/>
          <p:cNvPicPr/>
          <p:nvPr/>
        </p:nvPicPr>
        <p:blipFill>
          <a:blip r:embed="rId4"/>
          <a:stretch/>
        </p:blipFill>
        <p:spPr>
          <a:xfrm>
            <a:off x="936000" y="1333080"/>
            <a:ext cx="9647280" cy="511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080" cy="96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900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80" name="79 Imagen"/>
          <p:cNvPicPr/>
          <p:nvPr/>
        </p:nvPicPr>
        <p:blipFill>
          <a:blip r:embed="rId3"/>
          <a:stretch/>
        </p:blipFill>
        <p:spPr>
          <a:xfrm>
            <a:off x="4176000" y="529200"/>
            <a:ext cx="4391280" cy="624600"/>
          </a:xfrm>
          <a:prstGeom prst="rect">
            <a:avLst/>
          </a:prstGeom>
          <a:ln>
            <a:noFill/>
          </a:ln>
        </p:spPr>
      </p:pic>
      <p:pic>
        <p:nvPicPr>
          <p:cNvPr id="81" name="80 Imagen"/>
          <p:cNvPicPr/>
          <p:nvPr/>
        </p:nvPicPr>
        <p:blipFill>
          <a:blip r:embed="rId4"/>
          <a:stretch/>
        </p:blipFill>
        <p:spPr>
          <a:xfrm>
            <a:off x="744120" y="1333080"/>
            <a:ext cx="10631160" cy="493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25</Words>
  <Application>Microsoft Office PowerPoint</Application>
  <PresentationFormat>Personalizado</PresentationFormat>
  <Paragraphs>15</Paragraphs>
  <Slides>18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Aylén Romero</dc:creator>
  <cp:lastModifiedBy>Marcelo Limideiro</cp:lastModifiedBy>
  <cp:revision>14</cp:revision>
  <dcterms:created xsi:type="dcterms:W3CDTF">2020-08-07T01:51:21Z</dcterms:created>
  <dcterms:modified xsi:type="dcterms:W3CDTF">2021-06-24T01:59:40Z</dcterms:modified>
  <dc:language>es-AR</dc:language>
</cp:coreProperties>
</file>