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AR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07E5B2-8BC3-4439-A5AA-8ECD48E1F5AC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779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EF0E50-47E3-4190-A500-0C4C6D5887BE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DF22215-7640-4C31-AA51-C5C1FCB584D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B614BC-BA07-4737-8536-20990C0D8B1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E47617-8F07-40B9-B6D5-551EBFB5E67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EACC98-6AB4-4B52-9184-6DCCE72CAD2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551F7B-249F-46A9-9B4F-E1C115A72BB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93C217-5FE4-4D75-A81F-ABA57EE92D25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B07484-4F72-4EC6-BB98-022FE388B50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834597-DA9E-49C9-9482-1C79486D9F7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137053-8E97-4A17-AE13-A99E6684CE4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B9AA7E-8DAB-46BF-AAFC-A1213CB7B8E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E5EEBD8-E927-48D7-8B83-FB0CD7833D2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2398DA-E109-4016-B889-36E7AB7B110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238D36-5761-4248-9FA2-90AED238F40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888FFB-27B1-4586-A155-5F4D88108A84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A7317E-5E0E-4A96-BB0D-AF9B2D000C4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D8BB9B-F93A-4E75-9A98-AAA6621B0BA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E4AC22A-7331-41A4-8743-0A387A0F439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DBA06E-7024-48E9-A992-B6AC048EEC11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288EBC-22E6-47D8-B15E-A6B15CDF28B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26FE06-065E-41C6-A173-6FEDBBED59A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FF4A2A-C99E-4F41-BC35-EE9186080F27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F226F8-10EB-4574-84E8-EE501E602B8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21D39D-5FD7-4203-B9E2-11B8905109C7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31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C77DDF-94E8-4670-94A9-F7FF437DFC7A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F38AFE-410C-49CD-AC43-0987E891F398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33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5DEDBF-54EF-43D3-874D-9768ACC1F15C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E4F67E-4275-4A1F-8DD6-53FAE42A90DB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0512336-111F-4691-9D33-879103979CD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B0FEEC4-5394-4318-912F-C50C6B69BDA6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C39519-1162-441B-BA70-28B131F8A28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38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1B892E9-892B-4439-A4F7-07DE459DD389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A571BC-6A25-444F-BE5A-B8841D0D06A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D5C2D1-D748-4479-A4B6-E36982B7DFDE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C937E8A-BAA8-4162-A91F-91D8E3B8FBD3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86B14D-7196-4A00-8588-AA29D82D8CD2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2095BBC-0557-4C27-8DB6-4D88D20B84ED}" type="slidenum">
              <a:rPr lang="es-A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622520"/>
            <a:ext cx="12189960" cy="15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s-AR" sz="6000" b="1" strike="noStrike" spc="-1">
                <a:solidFill>
                  <a:srgbClr val="000000"/>
                </a:solidFill>
                <a:latin typeface="Arial"/>
                <a:ea typeface="Arial"/>
              </a:rPr>
              <a:t>Clase 18</a:t>
            </a:r>
            <a:endParaRPr lang="es-AR" sz="60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2791800"/>
            <a:ext cx="1218996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BASE DE DATOS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1era parte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46" name="45 Imagen"/>
          <p:cNvPicPr/>
          <p:nvPr/>
        </p:nvPicPr>
        <p:blipFill>
          <a:blip r:embed="rId2"/>
          <a:stretch/>
        </p:blipFill>
        <p:spPr>
          <a:xfrm>
            <a:off x="2376000" y="3888000"/>
            <a:ext cx="7631280" cy="230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4392000" y="25668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86" name="85 Imagen"/>
          <p:cNvPicPr/>
          <p:nvPr/>
        </p:nvPicPr>
        <p:blipFill>
          <a:blip r:embed="rId3"/>
          <a:stretch/>
        </p:blipFill>
        <p:spPr>
          <a:xfrm>
            <a:off x="1008000" y="1535760"/>
            <a:ext cx="10343520" cy="463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89" name="88 Imagen"/>
          <p:cNvPicPr/>
          <p:nvPr/>
        </p:nvPicPr>
        <p:blipFill>
          <a:blip r:embed="rId3"/>
          <a:stretch/>
        </p:blipFill>
        <p:spPr>
          <a:xfrm>
            <a:off x="1152000" y="1584000"/>
            <a:ext cx="9359640" cy="43664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392000" y="25668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94" name="93 Imagen"/>
          <p:cNvPicPr/>
          <p:nvPr/>
        </p:nvPicPr>
        <p:blipFill>
          <a:blip r:embed="rId3"/>
          <a:stretch/>
        </p:blipFill>
        <p:spPr>
          <a:xfrm>
            <a:off x="1440000" y="1866960"/>
            <a:ext cx="9359640" cy="43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98" name="97 Imagen"/>
          <p:cNvPicPr/>
          <p:nvPr/>
        </p:nvPicPr>
        <p:blipFill>
          <a:blip r:embed="rId3"/>
          <a:stretch/>
        </p:blipFill>
        <p:spPr>
          <a:xfrm>
            <a:off x="1296000" y="1956960"/>
            <a:ext cx="9143640" cy="430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102" name="101 Imagen"/>
          <p:cNvPicPr/>
          <p:nvPr/>
        </p:nvPicPr>
        <p:blipFill>
          <a:blip r:embed="rId3"/>
          <a:stretch/>
        </p:blipFill>
        <p:spPr>
          <a:xfrm>
            <a:off x="1728000" y="1728000"/>
            <a:ext cx="8855640" cy="43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106" name="105 Imagen"/>
          <p:cNvPicPr/>
          <p:nvPr/>
        </p:nvPicPr>
        <p:blipFill>
          <a:blip r:embed="rId3"/>
          <a:stretch/>
        </p:blipFill>
        <p:spPr>
          <a:xfrm>
            <a:off x="1944000" y="1728000"/>
            <a:ext cx="8495640" cy="444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CREAR UNA BASE        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110" name="109 Imagen"/>
          <p:cNvPicPr/>
          <p:nvPr/>
        </p:nvPicPr>
        <p:blipFill>
          <a:blip r:embed="rId3"/>
          <a:stretch/>
        </p:blipFill>
        <p:spPr>
          <a:xfrm>
            <a:off x="2088000" y="1512000"/>
            <a:ext cx="7847640" cy="3295080"/>
          </a:xfrm>
          <a:prstGeom prst="rect">
            <a:avLst/>
          </a:prstGeom>
          <a:ln>
            <a:noFill/>
          </a:ln>
        </p:spPr>
      </p:pic>
      <p:pic>
        <p:nvPicPr>
          <p:cNvPr id="111" name="110 Imagen"/>
          <p:cNvPicPr/>
          <p:nvPr/>
        </p:nvPicPr>
        <p:blipFill>
          <a:blip r:embed="rId4"/>
          <a:stretch/>
        </p:blipFill>
        <p:spPr>
          <a:xfrm>
            <a:off x="4824000" y="4672800"/>
            <a:ext cx="2591640" cy="20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92000" y="44892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ELIMINAR UNA 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BASE DE DATOS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115" name="114 Imagen"/>
          <p:cNvPicPr/>
          <p:nvPr/>
        </p:nvPicPr>
        <p:blipFill>
          <a:blip r:embed="rId3"/>
          <a:stretch/>
        </p:blipFill>
        <p:spPr>
          <a:xfrm>
            <a:off x="1800000" y="1728000"/>
            <a:ext cx="8063640" cy="404784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3312000" y="6120000"/>
            <a:ext cx="46839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https://www.w3schools.com/sql/sql_intro.asp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19" name="118 Imagen"/>
          <p:cNvPicPr/>
          <p:nvPr/>
        </p:nvPicPr>
        <p:blipFill>
          <a:blip r:embed="rId3"/>
          <a:stretch/>
        </p:blipFill>
        <p:spPr>
          <a:xfrm>
            <a:off x="3312000" y="1044720"/>
            <a:ext cx="6191640" cy="970920"/>
          </a:xfrm>
          <a:prstGeom prst="rect">
            <a:avLst/>
          </a:prstGeom>
          <a:ln>
            <a:noFill/>
          </a:ln>
        </p:spPr>
      </p:pic>
      <p:pic>
        <p:nvPicPr>
          <p:cNvPr id="120" name="119 Imagen"/>
          <p:cNvPicPr/>
          <p:nvPr/>
        </p:nvPicPr>
        <p:blipFill>
          <a:blip r:embed="rId4"/>
          <a:stretch/>
        </p:blipFill>
        <p:spPr>
          <a:xfrm>
            <a:off x="1772640" y="2175120"/>
            <a:ext cx="8714520" cy="2561400"/>
          </a:xfrm>
          <a:prstGeom prst="rect">
            <a:avLst/>
          </a:prstGeom>
          <a:ln>
            <a:noFill/>
          </a:ln>
        </p:spPr>
      </p:pic>
      <p:pic>
        <p:nvPicPr>
          <p:cNvPr id="121" name="120 Imagen"/>
          <p:cNvPicPr/>
          <p:nvPr/>
        </p:nvPicPr>
        <p:blipFill>
          <a:blip r:embed="rId5"/>
          <a:stretch/>
        </p:blipFill>
        <p:spPr>
          <a:xfrm>
            <a:off x="1584000" y="4698000"/>
            <a:ext cx="9143640" cy="16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24" name="123 Imagen"/>
          <p:cNvPicPr/>
          <p:nvPr/>
        </p:nvPicPr>
        <p:blipFill>
          <a:blip r:embed="rId3"/>
          <a:stretch/>
        </p:blipFill>
        <p:spPr>
          <a:xfrm>
            <a:off x="1296000" y="1350000"/>
            <a:ext cx="9575640" cy="453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838080" y="1170000"/>
            <a:ext cx="10513440" cy="50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Bef>
                <a:spcPts val="1800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49" name="48 Imagen"/>
          <p:cNvPicPr/>
          <p:nvPr/>
        </p:nvPicPr>
        <p:blipFill>
          <a:blip r:embed="rId3"/>
          <a:stretch/>
        </p:blipFill>
        <p:spPr>
          <a:xfrm>
            <a:off x="3816000" y="1080000"/>
            <a:ext cx="5039280" cy="1223280"/>
          </a:xfrm>
          <a:prstGeom prst="rect">
            <a:avLst/>
          </a:prstGeom>
          <a:ln>
            <a:noFill/>
          </a:ln>
        </p:spPr>
      </p:pic>
      <p:pic>
        <p:nvPicPr>
          <p:cNvPr id="50" name="49 Imagen"/>
          <p:cNvPicPr/>
          <p:nvPr/>
        </p:nvPicPr>
        <p:blipFill>
          <a:blip r:embed="rId4"/>
          <a:stretch/>
        </p:blipFill>
        <p:spPr>
          <a:xfrm>
            <a:off x="1368000" y="2808000"/>
            <a:ext cx="9863280" cy="30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27" name="126 Imagen"/>
          <p:cNvPicPr/>
          <p:nvPr/>
        </p:nvPicPr>
        <p:blipFill>
          <a:blip r:embed="rId3"/>
          <a:stretch/>
        </p:blipFill>
        <p:spPr>
          <a:xfrm>
            <a:off x="3505680" y="432000"/>
            <a:ext cx="6285960" cy="837360"/>
          </a:xfrm>
          <a:prstGeom prst="rect">
            <a:avLst/>
          </a:prstGeom>
          <a:ln>
            <a:noFill/>
          </a:ln>
        </p:spPr>
      </p:pic>
      <p:pic>
        <p:nvPicPr>
          <p:cNvPr id="128" name="127 Imagen"/>
          <p:cNvPicPr/>
          <p:nvPr/>
        </p:nvPicPr>
        <p:blipFill>
          <a:blip r:embed="rId4"/>
          <a:stretch/>
        </p:blipFill>
        <p:spPr>
          <a:xfrm>
            <a:off x="1152000" y="1336680"/>
            <a:ext cx="9575640" cy="514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31" name="130 Imagen"/>
          <p:cNvPicPr/>
          <p:nvPr/>
        </p:nvPicPr>
        <p:blipFill>
          <a:blip r:embed="rId3"/>
          <a:stretch/>
        </p:blipFill>
        <p:spPr>
          <a:xfrm>
            <a:off x="4104000" y="216000"/>
            <a:ext cx="4175640" cy="1007640"/>
          </a:xfrm>
          <a:prstGeom prst="rect">
            <a:avLst/>
          </a:prstGeom>
          <a:ln>
            <a:noFill/>
          </a:ln>
        </p:spPr>
      </p:pic>
      <p:pic>
        <p:nvPicPr>
          <p:cNvPr id="132" name="131 Imagen"/>
          <p:cNvPicPr/>
          <p:nvPr/>
        </p:nvPicPr>
        <p:blipFill>
          <a:blip r:embed="rId4"/>
          <a:stretch/>
        </p:blipFill>
        <p:spPr>
          <a:xfrm>
            <a:off x="1224000" y="1350000"/>
            <a:ext cx="9431640" cy="3837960"/>
          </a:xfrm>
          <a:prstGeom prst="rect">
            <a:avLst/>
          </a:prstGeom>
          <a:ln>
            <a:noFill/>
          </a:ln>
        </p:spPr>
      </p:pic>
      <p:pic>
        <p:nvPicPr>
          <p:cNvPr id="133" name="132 Imagen"/>
          <p:cNvPicPr/>
          <p:nvPr/>
        </p:nvPicPr>
        <p:blipFill>
          <a:blip r:embed="rId5"/>
          <a:stretch/>
        </p:blipFill>
        <p:spPr>
          <a:xfrm>
            <a:off x="4867200" y="4968000"/>
            <a:ext cx="4132440" cy="166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36" name="135 Imagen"/>
          <p:cNvPicPr/>
          <p:nvPr/>
        </p:nvPicPr>
        <p:blipFill>
          <a:blip r:embed="rId3"/>
          <a:stretch/>
        </p:blipFill>
        <p:spPr>
          <a:xfrm>
            <a:off x="1442520" y="1250280"/>
            <a:ext cx="9429120" cy="386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39" name="138 Imagen"/>
          <p:cNvPicPr/>
          <p:nvPr/>
        </p:nvPicPr>
        <p:blipFill>
          <a:blip r:embed="rId3"/>
          <a:stretch/>
        </p:blipFill>
        <p:spPr>
          <a:xfrm>
            <a:off x="4248000" y="0"/>
            <a:ext cx="3887640" cy="1175400"/>
          </a:xfrm>
          <a:prstGeom prst="rect">
            <a:avLst/>
          </a:prstGeom>
          <a:ln>
            <a:noFill/>
          </a:ln>
        </p:spPr>
      </p:pic>
      <p:pic>
        <p:nvPicPr>
          <p:cNvPr id="140" name="139 Imagen"/>
          <p:cNvPicPr/>
          <p:nvPr/>
        </p:nvPicPr>
        <p:blipFill>
          <a:blip r:embed="rId4"/>
          <a:stretch/>
        </p:blipFill>
        <p:spPr>
          <a:xfrm>
            <a:off x="1080000" y="1584000"/>
            <a:ext cx="10439640" cy="440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43" name="142 Imagen"/>
          <p:cNvPicPr/>
          <p:nvPr/>
        </p:nvPicPr>
        <p:blipFill>
          <a:blip r:embed="rId3"/>
          <a:stretch/>
        </p:blipFill>
        <p:spPr>
          <a:xfrm>
            <a:off x="4248000" y="0"/>
            <a:ext cx="3887640" cy="1175400"/>
          </a:xfrm>
          <a:prstGeom prst="rect">
            <a:avLst/>
          </a:prstGeom>
          <a:ln>
            <a:noFill/>
          </a:ln>
        </p:spPr>
      </p:pic>
      <p:pic>
        <p:nvPicPr>
          <p:cNvPr id="144" name="143 Imagen"/>
          <p:cNvPicPr/>
          <p:nvPr/>
        </p:nvPicPr>
        <p:blipFill>
          <a:blip r:embed="rId4"/>
          <a:stretch/>
        </p:blipFill>
        <p:spPr>
          <a:xfrm>
            <a:off x="792000" y="2017800"/>
            <a:ext cx="10799640" cy="374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47" name="146 Imagen"/>
          <p:cNvPicPr/>
          <p:nvPr/>
        </p:nvPicPr>
        <p:blipFill>
          <a:blip r:embed="rId3"/>
          <a:stretch/>
        </p:blipFill>
        <p:spPr>
          <a:xfrm>
            <a:off x="4104000" y="576000"/>
            <a:ext cx="4679640" cy="773640"/>
          </a:xfrm>
          <a:prstGeom prst="rect">
            <a:avLst/>
          </a:prstGeom>
          <a:ln>
            <a:noFill/>
          </a:ln>
        </p:spPr>
      </p:pic>
      <p:pic>
        <p:nvPicPr>
          <p:cNvPr id="148" name="147 Imagen"/>
          <p:cNvPicPr/>
          <p:nvPr/>
        </p:nvPicPr>
        <p:blipFill>
          <a:blip r:embed="rId4"/>
          <a:stretch/>
        </p:blipFill>
        <p:spPr>
          <a:xfrm>
            <a:off x="1296000" y="1584000"/>
            <a:ext cx="10007640" cy="459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51" name="150 Imagen"/>
          <p:cNvPicPr/>
          <p:nvPr/>
        </p:nvPicPr>
        <p:blipFill>
          <a:blip r:embed="rId3"/>
          <a:stretch/>
        </p:blipFill>
        <p:spPr>
          <a:xfrm>
            <a:off x="4104000" y="576000"/>
            <a:ext cx="4679640" cy="773640"/>
          </a:xfrm>
          <a:prstGeom prst="rect">
            <a:avLst/>
          </a:prstGeom>
          <a:ln>
            <a:noFill/>
          </a:ln>
        </p:spPr>
      </p:pic>
      <p:pic>
        <p:nvPicPr>
          <p:cNvPr id="152" name="151 Imagen"/>
          <p:cNvPicPr/>
          <p:nvPr/>
        </p:nvPicPr>
        <p:blipFill>
          <a:blip r:embed="rId4"/>
          <a:stretch/>
        </p:blipFill>
        <p:spPr>
          <a:xfrm>
            <a:off x="1008000" y="1577880"/>
            <a:ext cx="10343520" cy="468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55" name="154 Imagen"/>
          <p:cNvPicPr/>
          <p:nvPr/>
        </p:nvPicPr>
        <p:blipFill>
          <a:blip r:embed="rId3"/>
          <a:stretch/>
        </p:blipFill>
        <p:spPr>
          <a:xfrm>
            <a:off x="4344480" y="438120"/>
            <a:ext cx="3815640" cy="791640"/>
          </a:xfrm>
          <a:prstGeom prst="rect">
            <a:avLst/>
          </a:prstGeom>
          <a:ln>
            <a:noFill/>
          </a:ln>
        </p:spPr>
      </p:pic>
      <p:pic>
        <p:nvPicPr>
          <p:cNvPr id="156" name="155 Imagen"/>
          <p:cNvPicPr/>
          <p:nvPr/>
        </p:nvPicPr>
        <p:blipFill>
          <a:blip r:embed="rId4"/>
          <a:stretch/>
        </p:blipFill>
        <p:spPr>
          <a:xfrm>
            <a:off x="838080" y="1368360"/>
            <a:ext cx="1051344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59" name="158 Imagen"/>
          <p:cNvPicPr/>
          <p:nvPr/>
        </p:nvPicPr>
        <p:blipFill>
          <a:blip r:embed="rId3"/>
          <a:stretch/>
        </p:blipFill>
        <p:spPr>
          <a:xfrm>
            <a:off x="4344480" y="438120"/>
            <a:ext cx="3815640" cy="791640"/>
          </a:xfrm>
          <a:prstGeom prst="rect">
            <a:avLst/>
          </a:prstGeom>
          <a:ln>
            <a:noFill/>
          </a:ln>
        </p:spPr>
      </p:pic>
      <p:pic>
        <p:nvPicPr>
          <p:cNvPr id="160" name="159 Imagen"/>
          <p:cNvPicPr/>
          <p:nvPr/>
        </p:nvPicPr>
        <p:blipFill>
          <a:blip r:embed="rId4"/>
          <a:stretch/>
        </p:blipFill>
        <p:spPr>
          <a:xfrm>
            <a:off x="838080" y="1368360"/>
            <a:ext cx="1051344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63" name="162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64" name="163 Imagen"/>
          <p:cNvPicPr/>
          <p:nvPr/>
        </p:nvPicPr>
        <p:blipFill>
          <a:blip r:embed="rId4"/>
          <a:stretch/>
        </p:blipFill>
        <p:spPr>
          <a:xfrm>
            <a:off x="576000" y="1584000"/>
            <a:ext cx="11159640" cy="446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838080" y="1008000"/>
            <a:ext cx="10896840" cy="37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53" name="52 Imagen"/>
          <p:cNvPicPr/>
          <p:nvPr/>
        </p:nvPicPr>
        <p:blipFill>
          <a:blip r:embed="rId3"/>
          <a:stretch/>
        </p:blipFill>
        <p:spPr>
          <a:xfrm>
            <a:off x="864000" y="1440000"/>
            <a:ext cx="9791280" cy="410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67" name="166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68" name="167 Imagen"/>
          <p:cNvPicPr/>
          <p:nvPr/>
        </p:nvPicPr>
        <p:blipFill>
          <a:blip r:embed="rId4"/>
          <a:stretch/>
        </p:blipFill>
        <p:spPr>
          <a:xfrm>
            <a:off x="648000" y="1512000"/>
            <a:ext cx="4175640" cy="694440"/>
          </a:xfrm>
          <a:prstGeom prst="rect">
            <a:avLst/>
          </a:prstGeom>
          <a:ln>
            <a:noFill/>
          </a:ln>
        </p:spPr>
      </p:pic>
      <p:pic>
        <p:nvPicPr>
          <p:cNvPr id="169" name="168 Imagen"/>
          <p:cNvPicPr/>
          <p:nvPr/>
        </p:nvPicPr>
        <p:blipFill>
          <a:blip r:embed="rId5"/>
          <a:stretch/>
        </p:blipFill>
        <p:spPr>
          <a:xfrm>
            <a:off x="4680000" y="1440000"/>
            <a:ext cx="3799800" cy="508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72" name="171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73" name="172 Imagen"/>
          <p:cNvPicPr/>
          <p:nvPr/>
        </p:nvPicPr>
        <p:blipFill>
          <a:blip r:embed="rId4"/>
          <a:stretch/>
        </p:blipFill>
        <p:spPr>
          <a:xfrm>
            <a:off x="576000" y="1570320"/>
            <a:ext cx="11087640" cy="483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76" name="175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77" name="176 Imagen"/>
          <p:cNvPicPr/>
          <p:nvPr/>
        </p:nvPicPr>
        <p:blipFill>
          <a:blip r:embed="rId4"/>
          <a:stretch/>
        </p:blipFill>
        <p:spPr>
          <a:xfrm>
            <a:off x="743040" y="1301760"/>
            <a:ext cx="10200600" cy="533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80" name="179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81" name="180 Imagen"/>
          <p:cNvPicPr/>
          <p:nvPr/>
        </p:nvPicPr>
        <p:blipFill>
          <a:blip r:embed="rId4"/>
          <a:stretch/>
        </p:blipFill>
        <p:spPr>
          <a:xfrm>
            <a:off x="437760" y="1580400"/>
            <a:ext cx="3665880" cy="1011240"/>
          </a:xfrm>
          <a:prstGeom prst="rect">
            <a:avLst/>
          </a:prstGeom>
          <a:ln>
            <a:noFill/>
          </a:ln>
        </p:spPr>
      </p:pic>
      <p:pic>
        <p:nvPicPr>
          <p:cNvPr id="182" name="181 Imagen"/>
          <p:cNvPicPr/>
          <p:nvPr/>
        </p:nvPicPr>
        <p:blipFill>
          <a:blip r:embed="rId5"/>
          <a:stretch/>
        </p:blipFill>
        <p:spPr>
          <a:xfrm>
            <a:off x="4389480" y="1584000"/>
            <a:ext cx="453816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85" name="184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86" name="185 Imagen"/>
          <p:cNvPicPr/>
          <p:nvPr/>
        </p:nvPicPr>
        <p:blipFill>
          <a:blip r:embed="rId4"/>
          <a:stretch/>
        </p:blipFill>
        <p:spPr>
          <a:xfrm>
            <a:off x="720000" y="1872000"/>
            <a:ext cx="10871640" cy="430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89" name="188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90" name="189 Imagen"/>
          <p:cNvPicPr/>
          <p:nvPr/>
        </p:nvPicPr>
        <p:blipFill>
          <a:blip r:embed="rId4"/>
          <a:stretch/>
        </p:blipFill>
        <p:spPr>
          <a:xfrm>
            <a:off x="576000" y="1944000"/>
            <a:ext cx="1101564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93" name="192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94" name="193 Imagen"/>
          <p:cNvPicPr/>
          <p:nvPr/>
        </p:nvPicPr>
        <p:blipFill>
          <a:blip r:embed="rId4"/>
          <a:stretch/>
        </p:blipFill>
        <p:spPr>
          <a:xfrm>
            <a:off x="576000" y="1258920"/>
            <a:ext cx="3527640" cy="872640"/>
          </a:xfrm>
          <a:prstGeom prst="rect">
            <a:avLst/>
          </a:prstGeom>
          <a:ln>
            <a:noFill/>
          </a:ln>
        </p:spPr>
      </p:pic>
      <p:pic>
        <p:nvPicPr>
          <p:cNvPr id="195" name="194 Imagen"/>
          <p:cNvPicPr/>
          <p:nvPr/>
        </p:nvPicPr>
        <p:blipFill>
          <a:blip r:embed="rId5"/>
          <a:stretch/>
        </p:blipFill>
        <p:spPr>
          <a:xfrm>
            <a:off x="576000" y="2090880"/>
            <a:ext cx="10943640" cy="431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198" name="197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199" name="198 Imagen"/>
          <p:cNvPicPr/>
          <p:nvPr/>
        </p:nvPicPr>
        <p:blipFill>
          <a:blip r:embed="rId4"/>
          <a:stretch/>
        </p:blipFill>
        <p:spPr>
          <a:xfrm>
            <a:off x="144000" y="1591560"/>
            <a:ext cx="11830320" cy="458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202" name="201 Imagen"/>
          <p:cNvPicPr/>
          <p:nvPr/>
        </p:nvPicPr>
        <p:blipFill>
          <a:blip r:embed="rId3"/>
          <a:stretch/>
        </p:blipFill>
        <p:spPr>
          <a:xfrm>
            <a:off x="3818160" y="447480"/>
            <a:ext cx="5325480" cy="704160"/>
          </a:xfrm>
          <a:prstGeom prst="rect">
            <a:avLst/>
          </a:prstGeom>
          <a:ln>
            <a:noFill/>
          </a:ln>
        </p:spPr>
      </p:pic>
      <p:pic>
        <p:nvPicPr>
          <p:cNvPr id="203" name="202 Imagen"/>
          <p:cNvPicPr/>
          <p:nvPr/>
        </p:nvPicPr>
        <p:blipFill>
          <a:blip r:embed="rId4"/>
          <a:stretch/>
        </p:blipFill>
        <p:spPr>
          <a:xfrm>
            <a:off x="864000" y="1350000"/>
            <a:ext cx="10514880" cy="54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914400" indent="45720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152000" y="1699920"/>
            <a:ext cx="4606560" cy="6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56 Imagen"/>
          <p:cNvPicPr/>
          <p:nvPr/>
        </p:nvPicPr>
        <p:blipFill>
          <a:blip r:embed="rId3"/>
          <a:stretch/>
        </p:blipFill>
        <p:spPr>
          <a:xfrm>
            <a:off x="936000" y="1440000"/>
            <a:ext cx="10007280" cy="44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838080" y="1350000"/>
            <a:ext cx="10513440" cy="49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2376000" y="6264000"/>
            <a:ext cx="434088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60 Imagen"/>
          <p:cNvPicPr/>
          <p:nvPr/>
        </p:nvPicPr>
        <p:blipFill>
          <a:blip r:embed="rId3"/>
          <a:stretch/>
        </p:blipFill>
        <p:spPr>
          <a:xfrm>
            <a:off x="3672000" y="942120"/>
            <a:ext cx="4967280" cy="1361160"/>
          </a:xfrm>
          <a:prstGeom prst="rect">
            <a:avLst/>
          </a:prstGeom>
          <a:ln>
            <a:noFill/>
          </a:ln>
        </p:spPr>
      </p:pic>
      <p:pic>
        <p:nvPicPr>
          <p:cNvPr id="62" name="61 Imagen"/>
          <p:cNvPicPr/>
          <p:nvPr/>
        </p:nvPicPr>
        <p:blipFill>
          <a:blip r:embed="rId4"/>
          <a:stretch/>
        </p:blipFill>
        <p:spPr>
          <a:xfrm>
            <a:off x="1440000" y="2592000"/>
            <a:ext cx="9575280" cy="323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AR" sz="15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  </a:t>
            </a:r>
            <a:endParaRPr lang="es-AR" sz="15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4176000" y="64800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INTERFACES GRAFICAS PARA MySQL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66" name="65 Imagen"/>
          <p:cNvPicPr/>
          <p:nvPr/>
        </p:nvPicPr>
        <p:blipFill>
          <a:blip r:embed="rId3"/>
          <a:stretch/>
        </p:blipFill>
        <p:spPr>
          <a:xfrm>
            <a:off x="936000" y="2232000"/>
            <a:ext cx="10415520" cy="38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720000" y="1368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</a:pPr>
            <a:r>
              <a:rPr lang="es-AR" sz="1900" b="0" strike="noStrike" spc="-1">
                <a:solidFill>
                  <a:srgbClr val="0000CD"/>
                </a:solidFill>
                <a:latin typeface="Courier New"/>
                <a:ea typeface="Courier New"/>
              </a:rPr>
              <a:t>  </a:t>
            </a:r>
            <a:endParaRPr lang="es-AR" sz="1900" b="0" strike="noStrike" spc="-1">
              <a:latin typeface="Arial"/>
            </a:endParaRPr>
          </a:p>
        </p:txBody>
      </p:sp>
      <p:graphicFrame>
        <p:nvGraphicFramePr>
          <p:cNvPr id="69" name="Table 3"/>
          <p:cNvGraphicFramePr/>
          <p:nvPr/>
        </p:nvGraphicFramePr>
        <p:xfrm>
          <a:off x="10584000" y="7272000"/>
          <a:ext cx="654840" cy="1286280"/>
        </p:xfrm>
        <a:graphic>
          <a:graphicData uri="http://schemas.openxmlformats.org/drawingml/2006/table">
            <a:tbl>
              <a:tblPr/>
              <a:tblGrid>
                <a:gridCol w="327600"/>
                <a:gridCol w="327240"/>
              </a:tblGrid>
              <a:tr h="42876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CustomShape 4"/>
          <p:cNvSpPr/>
          <p:nvPr/>
        </p:nvSpPr>
        <p:spPr>
          <a:xfrm>
            <a:off x="792000" y="1440360"/>
            <a:ext cx="2105640" cy="5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5"/>
          <p:cNvSpPr/>
          <p:nvPr/>
        </p:nvSpPr>
        <p:spPr>
          <a:xfrm>
            <a:off x="4176000" y="23256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INTERFACES GRAFICAS PARA MySQL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72" name="71 Imagen"/>
          <p:cNvPicPr/>
          <p:nvPr/>
        </p:nvPicPr>
        <p:blipFill>
          <a:blip r:embed="rId3"/>
          <a:stretch/>
        </p:blipFill>
        <p:spPr>
          <a:xfrm>
            <a:off x="648000" y="1470600"/>
            <a:ext cx="10439280" cy="529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4392000" y="23256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INTERFACES GRAFICAS PARA MySQL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76" name="75 Imagen"/>
          <p:cNvPicPr/>
          <p:nvPr/>
        </p:nvPicPr>
        <p:blipFill>
          <a:blip r:embed="rId3"/>
          <a:stretch/>
        </p:blipFill>
        <p:spPr>
          <a:xfrm>
            <a:off x="936000" y="2520000"/>
            <a:ext cx="9647280" cy="230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44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838080" y="1350000"/>
            <a:ext cx="10513440" cy="482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 marL="190440"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13720" y="5629320"/>
            <a:ext cx="71168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4392000" y="232560"/>
            <a:ext cx="35992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A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INTERFACES GRAFICAS PARA MySQL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81" name="80 Imagen"/>
          <p:cNvPicPr/>
          <p:nvPr/>
        </p:nvPicPr>
        <p:blipFill>
          <a:blip r:embed="rId3"/>
          <a:stretch/>
        </p:blipFill>
        <p:spPr>
          <a:xfrm>
            <a:off x="576000" y="1656000"/>
            <a:ext cx="10583280" cy="48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119</Words>
  <Application>Microsoft Office PowerPoint</Application>
  <PresentationFormat>Personalizado</PresentationFormat>
  <Paragraphs>64</Paragraphs>
  <Slides>38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Aylén Romero</dc:creator>
  <cp:lastModifiedBy>Marcelo Limideiro</cp:lastModifiedBy>
  <cp:revision>13</cp:revision>
  <dcterms:created xsi:type="dcterms:W3CDTF">2020-08-07T01:51:21Z</dcterms:created>
  <dcterms:modified xsi:type="dcterms:W3CDTF">2021-06-08T03:37:45Z</dcterms:modified>
  <dc:language>es-AR</dc:language>
</cp:coreProperties>
</file>