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14FB10A-EE72-44F7-8C6A-B41A335F63C4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63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3137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7041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901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622520"/>
            <a:ext cx="12188880" cy="151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24</a:t>
            </a:r>
            <a:endParaRPr lang="es-AR" sz="6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es-AR" sz="60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2791800"/>
            <a:ext cx="12188880" cy="63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Revisión actividades obligatorias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7329240" y="4656960"/>
            <a:ext cx="4316040" cy="63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n 46"/>
          <p:cNvPicPr/>
          <p:nvPr/>
        </p:nvPicPr>
        <p:blipFill>
          <a:blip r:embed="rId2"/>
          <a:stretch/>
        </p:blipFill>
        <p:spPr>
          <a:xfrm>
            <a:off x="3961080" y="3961080"/>
            <a:ext cx="4029840" cy="194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2360" cy="10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838080" y="1428480"/>
            <a:ext cx="10512360" cy="474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100"/>
              </a:spcBef>
            </a:pPr>
            <a:endParaRPr lang="es-AR" sz="1800" b="0" strike="noStrike" spc="-1">
              <a:latin typeface="Arial"/>
            </a:endParaRPr>
          </a:p>
          <a:p>
            <a:pPr marL="25560" algn="just">
              <a:lnSpc>
                <a:spcPct val="115000"/>
              </a:lnSpc>
              <a:spcBef>
                <a:spcPts val="1100"/>
              </a:spcBef>
            </a:pPr>
            <a:endParaRPr lang="es-AR" sz="1800" b="0" strike="noStrike" spc="-1">
              <a:latin typeface="Arial"/>
            </a:endParaRPr>
          </a:p>
          <a:p>
            <a:pPr marL="25560">
              <a:lnSpc>
                <a:spcPct val="115000"/>
              </a:lnSpc>
              <a:spcBef>
                <a:spcPts val="799"/>
              </a:spcBef>
            </a:pPr>
            <a:endParaRPr lang="es-AR" sz="1800" b="0" strike="noStrike" spc="-1">
              <a:latin typeface="Arial"/>
            </a:endParaRPr>
          </a:p>
          <a:p>
            <a:pPr marL="25560">
              <a:lnSpc>
                <a:spcPct val="90000"/>
              </a:lnSpc>
              <a:spcBef>
                <a:spcPts val="14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50" name="Imagen 49"/>
          <p:cNvPicPr/>
          <p:nvPr/>
        </p:nvPicPr>
        <p:blipFill>
          <a:blip r:embed="rId3"/>
          <a:stretch/>
        </p:blipFill>
        <p:spPr>
          <a:xfrm>
            <a:off x="720000" y="792000"/>
            <a:ext cx="10870920" cy="568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2360" cy="10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838080" y="1428480"/>
            <a:ext cx="10512360" cy="474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4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53" name="Imagen 52"/>
          <p:cNvPicPr/>
          <p:nvPr/>
        </p:nvPicPr>
        <p:blipFill>
          <a:blip r:embed="rId3"/>
          <a:stretch/>
        </p:blipFill>
        <p:spPr>
          <a:xfrm>
            <a:off x="576000" y="1426320"/>
            <a:ext cx="10726920" cy="440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2360" cy="86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Imagen 54"/>
          <p:cNvPicPr/>
          <p:nvPr/>
        </p:nvPicPr>
        <p:blipFill>
          <a:blip r:embed="rId3"/>
          <a:stretch/>
        </p:blipFill>
        <p:spPr>
          <a:xfrm>
            <a:off x="1152000" y="1440000"/>
            <a:ext cx="9718920" cy="475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5</Words>
  <Application>Microsoft Office PowerPoint</Application>
  <PresentationFormat>Personalizado</PresentationFormat>
  <Paragraphs>4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Marcelo Limideiro</cp:lastModifiedBy>
  <cp:revision>17</cp:revision>
  <dcterms:created xsi:type="dcterms:W3CDTF">2020-08-07T01:51:21Z</dcterms:created>
  <dcterms:modified xsi:type="dcterms:W3CDTF">2021-07-01T02:19:01Z</dcterms:modified>
  <dc:language>es-AR</dc:language>
</cp:coreProperties>
</file>