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68F2664-4EE8-4D97-8725-F869C61FBF70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441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6B3A79-F0AF-4209-B127-0CF8ACB8BC3C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EEF4C1-9F33-4F06-9296-88F41AA0EA6D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BB9BF9-DEA9-4FC2-B3FB-05F47136145A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3A04F5F-B567-4259-90ED-7FF0BA195390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42AD4D-E418-410A-9858-664793323D5E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21563D2-1CCD-4E12-83AC-D762BFBFC60B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1C3CDD6-DA33-448D-949B-D57A17CFD04C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AF7050-DA7C-4931-8A77-0F78897ED5C1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EBADA98-0D9A-4D53-9EBC-DC25095E32B1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53CB92-9908-4433-9D28-0655BC33A2C6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9EBBE9-E2A0-4E48-AD7A-F182011D492A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9B2119E-01ED-4F2E-845C-D10D1CE88178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38F8925-3870-461E-95A9-348E2C5B342D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622520"/>
            <a:ext cx="12190320" cy="151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6000" b="1" strike="noStrike" spc="-1">
                <a:solidFill>
                  <a:srgbClr val="000000"/>
                </a:solidFill>
                <a:latin typeface="Arial"/>
                <a:ea typeface="Arial"/>
              </a:rPr>
              <a:t>Clase 21</a:t>
            </a:r>
            <a:endParaRPr lang="es-AR" sz="60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2791800"/>
            <a:ext cx="12190320" cy="63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Java con persistencia en Base de Datos</a:t>
            </a: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93200" y="5706000"/>
            <a:ext cx="11365920" cy="635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7329240" y="4656960"/>
            <a:ext cx="4317480" cy="63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47 Imagen"/>
          <p:cNvPicPr/>
          <p:nvPr/>
        </p:nvPicPr>
        <p:blipFill>
          <a:blip r:embed="rId2"/>
          <a:stretch/>
        </p:blipFill>
        <p:spPr>
          <a:xfrm>
            <a:off x="3960000" y="3528000"/>
            <a:ext cx="4031280" cy="1943280"/>
          </a:xfrm>
          <a:prstGeom prst="rect">
            <a:avLst/>
          </a:prstGeom>
          <a:ln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1152000" y="5706000"/>
            <a:ext cx="65473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Cómo crear una aplicación Java para gestión de base de   datos   ( 1era parte )                                                                                                                      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800" cy="9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84" name="83 Imagen"/>
          <p:cNvPicPr/>
          <p:nvPr/>
        </p:nvPicPr>
        <p:blipFill>
          <a:blip r:embed="rId3"/>
          <a:stretch/>
        </p:blipFill>
        <p:spPr>
          <a:xfrm>
            <a:off x="792000" y="1384560"/>
            <a:ext cx="10753560" cy="4951080"/>
          </a:xfrm>
          <a:prstGeom prst="rect">
            <a:avLst/>
          </a:prstGeom>
          <a:ln>
            <a:noFill/>
          </a:ln>
        </p:spPr>
      </p:pic>
      <p:pic>
        <p:nvPicPr>
          <p:cNvPr id="85" name="84 Imagen"/>
          <p:cNvPicPr/>
          <p:nvPr/>
        </p:nvPicPr>
        <p:blipFill>
          <a:blip r:embed="rId4"/>
          <a:stretch/>
        </p:blipFill>
        <p:spPr>
          <a:xfrm>
            <a:off x="4032000" y="504000"/>
            <a:ext cx="4391640" cy="5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800" cy="9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88" name="87 Imagen"/>
          <p:cNvPicPr/>
          <p:nvPr/>
        </p:nvPicPr>
        <p:blipFill>
          <a:blip r:embed="rId3"/>
          <a:stretch/>
        </p:blipFill>
        <p:spPr>
          <a:xfrm>
            <a:off x="576000" y="1224000"/>
            <a:ext cx="11087640" cy="5399640"/>
          </a:xfrm>
          <a:prstGeom prst="rect">
            <a:avLst/>
          </a:prstGeom>
          <a:ln>
            <a:noFill/>
          </a:ln>
        </p:spPr>
      </p:pic>
      <p:pic>
        <p:nvPicPr>
          <p:cNvPr id="89" name="88 Imagen"/>
          <p:cNvPicPr/>
          <p:nvPr/>
        </p:nvPicPr>
        <p:blipFill>
          <a:blip r:embed="rId4"/>
          <a:stretch/>
        </p:blipFill>
        <p:spPr>
          <a:xfrm>
            <a:off x="4032000" y="504000"/>
            <a:ext cx="4391640" cy="5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800" cy="9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92" name="91 Imagen"/>
          <p:cNvPicPr/>
          <p:nvPr/>
        </p:nvPicPr>
        <p:blipFill>
          <a:blip r:embed="rId3"/>
          <a:stretch/>
        </p:blipFill>
        <p:spPr>
          <a:xfrm>
            <a:off x="838080" y="1440000"/>
            <a:ext cx="10825560" cy="4679640"/>
          </a:xfrm>
          <a:prstGeom prst="rect">
            <a:avLst/>
          </a:prstGeom>
          <a:ln>
            <a:noFill/>
          </a:ln>
        </p:spPr>
      </p:pic>
      <p:pic>
        <p:nvPicPr>
          <p:cNvPr id="93" name="92 Imagen"/>
          <p:cNvPicPr/>
          <p:nvPr/>
        </p:nvPicPr>
        <p:blipFill>
          <a:blip r:embed="rId4"/>
          <a:stretch/>
        </p:blipFill>
        <p:spPr>
          <a:xfrm>
            <a:off x="4032000" y="504000"/>
            <a:ext cx="4391640" cy="5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800" cy="9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448000" y="6264000"/>
            <a:ext cx="71265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96 Imagen"/>
          <p:cNvPicPr/>
          <p:nvPr/>
        </p:nvPicPr>
        <p:blipFill>
          <a:blip r:embed="rId3"/>
          <a:stretch/>
        </p:blipFill>
        <p:spPr>
          <a:xfrm>
            <a:off x="720000" y="1440000"/>
            <a:ext cx="10631880" cy="5039640"/>
          </a:xfrm>
          <a:prstGeom prst="rect">
            <a:avLst/>
          </a:prstGeom>
          <a:ln>
            <a:noFill/>
          </a:ln>
        </p:spPr>
      </p:pic>
      <p:pic>
        <p:nvPicPr>
          <p:cNvPr id="98" name="97 Imagen"/>
          <p:cNvPicPr/>
          <p:nvPr/>
        </p:nvPicPr>
        <p:blipFill>
          <a:blip r:embed="rId4"/>
          <a:stretch/>
        </p:blipFill>
        <p:spPr>
          <a:xfrm>
            <a:off x="4032000" y="504000"/>
            <a:ext cx="4391640" cy="5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80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838080" y="1230120"/>
            <a:ext cx="10513800" cy="49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01" name="100 Imagen"/>
          <p:cNvPicPr/>
          <p:nvPr/>
        </p:nvPicPr>
        <p:blipFill>
          <a:blip r:embed="rId3"/>
          <a:stretch/>
        </p:blipFill>
        <p:spPr>
          <a:xfrm>
            <a:off x="838080" y="1357920"/>
            <a:ext cx="10513800" cy="585720"/>
          </a:xfrm>
          <a:prstGeom prst="rect">
            <a:avLst/>
          </a:prstGeom>
          <a:ln>
            <a:noFill/>
          </a:ln>
        </p:spPr>
      </p:pic>
      <p:pic>
        <p:nvPicPr>
          <p:cNvPr id="102" name="101 Imagen"/>
          <p:cNvPicPr/>
          <p:nvPr/>
        </p:nvPicPr>
        <p:blipFill>
          <a:blip r:embed="rId4"/>
          <a:stretch/>
        </p:blipFill>
        <p:spPr>
          <a:xfrm>
            <a:off x="4032000" y="504000"/>
            <a:ext cx="4391640" cy="503640"/>
          </a:xfrm>
          <a:prstGeom prst="rect">
            <a:avLst/>
          </a:prstGeom>
          <a:ln>
            <a:noFill/>
          </a:ln>
        </p:spPr>
      </p:pic>
      <p:pic>
        <p:nvPicPr>
          <p:cNvPr id="103" name="102 Imagen"/>
          <p:cNvPicPr/>
          <p:nvPr/>
        </p:nvPicPr>
        <p:blipFill>
          <a:blip r:embed="rId5"/>
          <a:stretch/>
        </p:blipFill>
        <p:spPr>
          <a:xfrm>
            <a:off x="5256000" y="1809360"/>
            <a:ext cx="4607640" cy="459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838080" y="365040"/>
            <a:ext cx="10513800" cy="106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838080" y="1428480"/>
            <a:ext cx="10513800" cy="47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100"/>
              </a:spcBef>
            </a:pPr>
            <a:endParaRPr lang="es-AR" sz="1800" b="0" strike="noStrike" spc="-1">
              <a:latin typeface="Arial"/>
            </a:endParaRPr>
          </a:p>
          <a:p>
            <a:pPr marL="25560" algn="just">
              <a:lnSpc>
                <a:spcPct val="115000"/>
              </a:lnSpc>
              <a:spcBef>
                <a:spcPts val="1100"/>
              </a:spcBef>
            </a:pPr>
            <a:endParaRPr lang="es-AR" sz="1800" b="0" strike="noStrike" spc="-1">
              <a:latin typeface="Arial"/>
            </a:endParaRPr>
          </a:p>
          <a:p>
            <a:pPr marL="25560">
              <a:lnSpc>
                <a:spcPct val="115000"/>
              </a:lnSpc>
              <a:spcBef>
                <a:spcPts val="799"/>
              </a:spcBef>
            </a:pPr>
            <a:endParaRPr lang="es-AR" sz="1800" b="0" strike="noStrike" spc="-1">
              <a:latin typeface="Arial"/>
            </a:endParaRPr>
          </a:p>
          <a:p>
            <a:pPr marL="25560">
              <a:lnSpc>
                <a:spcPct val="90000"/>
              </a:lnSpc>
              <a:spcBef>
                <a:spcPts val="14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52" name="51 Imagen"/>
          <p:cNvPicPr/>
          <p:nvPr/>
        </p:nvPicPr>
        <p:blipFill>
          <a:blip r:embed="rId3"/>
          <a:stretch/>
        </p:blipFill>
        <p:spPr>
          <a:xfrm>
            <a:off x="1643400" y="432000"/>
            <a:ext cx="8724240" cy="656640"/>
          </a:xfrm>
          <a:prstGeom prst="rect">
            <a:avLst/>
          </a:prstGeom>
          <a:ln>
            <a:noFill/>
          </a:ln>
        </p:spPr>
      </p:pic>
      <p:pic>
        <p:nvPicPr>
          <p:cNvPr id="53" name="52 Imagen"/>
          <p:cNvPicPr/>
          <p:nvPr/>
        </p:nvPicPr>
        <p:blipFill>
          <a:blip r:embed="rId4"/>
          <a:stretch/>
        </p:blipFill>
        <p:spPr>
          <a:xfrm>
            <a:off x="504000" y="1460520"/>
            <a:ext cx="10943640" cy="501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3800" cy="106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838080" y="1428480"/>
            <a:ext cx="10513800" cy="47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4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56" name="55 Imagen"/>
          <p:cNvPicPr/>
          <p:nvPr/>
        </p:nvPicPr>
        <p:blipFill>
          <a:blip r:embed="rId3"/>
          <a:stretch/>
        </p:blipFill>
        <p:spPr>
          <a:xfrm>
            <a:off x="4176000" y="576000"/>
            <a:ext cx="4679640" cy="562320"/>
          </a:xfrm>
          <a:prstGeom prst="rect">
            <a:avLst/>
          </a:prstGeom>
          <a:ln>
            <a:noFill/>
          </a:ln>
        </p:spPr>
      </p:pic>
      <p:pic>
        <p:nvPicPr>
          <p:cNvPr id="57" name="56 Imagen"/>
          <p:cNvPicPr/>
          <p:nvPr/>
        </p:nvPicPr>
        <p:blipFill>
          <a:blip r:embed="rId4"/>
          <a:stretch/>
        </p:blipFill>
        <p:spPr>
          <a:xfrm>
            <a:off x="504000" y="1427040"/>
            <a:ext cx="11231640" cy="490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38080" y="365040"/>
            <a:ext cx="1051380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58 Imagen"/>
          <p:cNvPicPr/>
          <p:nvPr/>
        </p:nvPicPr>
        <p:blipFill>
          <a:blip r:embed="rId3"/>
          <a:stretch/>
        </p:blipFill>
        <p:spPr>
          <a:xfrm>
            <a:off x="936000" y="1440000"/>
            <a:ext cx="10439640" cy="4823640"/>
          </a:xfrm>
          <a:prstGeom prst="rect">
            <a:avLst/>
          </a:prstGeom>
          <a:ln>
            <a:noFill/>
          </a:ln>
        </p:spPr>
      </p:pic>
      <p:pic>
        <p:nvPicPr>
          <p:cNvPr id="60" name="59 Imagen"/>
          <p:cNvPicPr/>
          <p:nvPr/>
        </p:nvPicPr>
        <p:blipFill>
          <a:blip r:embed="rId4"/>
          <a:stretch/>
        </p:blipFill>
        <p:spPr>
          <a:xfrm>
            <a:off x="4176000" y="576360"/>
            <a:ext cx="4679640" cy="5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717480" y="360000"/>
            <a:ext cx="1051380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838080" y="1230120"/>
            <a:ext cx="10513800" cy="49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0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 </a:t>
            </a:r>
            <a:r>
              <a:rPr lang="es-AR" sz="17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endParaRPr lang="es-AR" sz="1700" b="0" strike="noStrike" spc="-1">
              <a:latin typeface="Arial"/>
            </a:endParaRPr>
          </a:p>
        </p:txBody>
      </p:sp>
      <p:pic>
        <p:nvPicPr>
          <p:cNvPr id="63" name="62 Imagen"/>
          <p:cNvPicPr/>
          <p:nvPr/>
        </p:nvPicPr>
        <p:blipFill>
          <a:blip r:embed="rId3"/>
          <a:stretch/>
        </p:blipFill>
        <p:spPr>
          <a:xfrm>
            <a:off x="504000" y="1368000"/>
            <a:ext cx="10943640" cy="1799640"/>
          </a:xfrm>
          <a:prstGeom prst="rect">
            <a:avLst/>
          </a:prstGeom>
          <a:ln>
            <a:noFill/>
          </a:ln>
        </p:spPr>
      </p:pic>
      <p:pic>
        <p:nvPicPr>
          <p:cNvPr id="64" name="63 Imagen"/>
          <p:cNvPicPr/>
          <p:nvPr/>
        </p:nvPicPr>
        <p:blipFill>
          <a:blip r:embed="rId4"/>
          <a:stretch/>
        </p:blipFill>
        <p:spPr>
          <a:xfrm>
            <a:off x="4104000" y="445320"/>
            <a:ext cx="4679640" cy="562320"/>
          </a:xfrm>
          <a:prstGeom prst="rect">
            <a:avLst/>
          </a:prstGeom>
          <a:ln>
            <a:noFill/>
          </a:ln>
        </p:spPr>
      </p:pic>
      <p:pic>
        <p:nvPicPr>
          <p:cNvPr id="65" name="64 Imagen"/>
          <p:cNvPicPr/>
          <p:nvPr/>
        </p:nvPicPr>
        <p:blipFill>
          <a:blip r:embed="rId5"/>
          <a:stretch/>
        </p:blipFill>
        <p:spPr>
          <a:xfrm>
            <a:off x="864000" y="3168000"/>
            <a:ext cx="964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380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3082680" y="5400000"/>
            <a:ext cx="54838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8" name="67 Imagen"/>
          <p:cNvPicPr/>
          <p:nvPr/>
        </p:nvPicPr>
        <p:blipFill>
          <a:blip r:embed="rId3"/>
          <a:stretch/>
        </p:blipFill>
        <p:spPr>
          <a:xfrm>
            <a:off x="936000" y="1512000"/>
            <a:ext cx="10511640" cy="4823640"/>
          </a:xfrm>
          <a:prstGeom prst="rect">
            <a:avLst/>
          </a:prstGeom>
          <a:ln>
            <a:noFill/>
          </a:ln>
        </p:spPr>
      </p:pic>
      <p:pic>
        <p:nvPicPr>
          <p:cNvPr id="69" name="68 Imagen"/>
          <p:cNvPicPr/>
          <p:nvPr/>
        </p:nvPicPr>
        <p:blipFill>
          <a:blip r:embed="rId4"/>
          <a:stretch/>
        </p:blipFill>
        <p:spPr>
          <a:xfrm>
            <a:off x="4104000" y="445680"/>
            <a:ext cx="4679640" cy="5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365040"/>
            <a:ext cx="10513800" cy="9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2" name="71 Imagen"/>
          <p:cNvPicPr/>
          <p:nvPr/>
        </p:nvPicPr>
        <p:blipFill>
          <a:blip r:embed="rId3"/>
          <a:stretch/>
        </p:blipFill>
        <p:spPr>
          <a:xfrm>
            <a:off x="576000" y="1512000"/>
            <a:ext cx="10775880" cy="4823640"/>
          </a:xfrm>
          <a:prstGeom prst="rect">
            <a:avLst/>
          </a:prstGeom>
          <a:ln>
            <a:noFill/>
          </a:ln>
        </p:spPr>
      </p:pic>
      <p:pic>
        <p:nvPicPr>
          <p:cNvPr id="73" name="72 Imagen"/>
          <p:cNvPicPr/>
          <p:nvPr/>
        </p:nvPicPr>
        <p:blipFill>
          <a:blip r:embed="rId4"/>
          <a:stretch/>
        </p:blipFill>
        <p:spPr>
          <a:xfrm>
            <a:off x="4032000" y="446040"/>
            <a:ext cx="4679640" cy="5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800" cy="9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76" name="75 Imagen"/>
          <p:cNvPicPr/>
          <p:nvPr/>
        </p:nvPicPr>
        <p:blipFill>
          <a:blip r:embed="rId3"/>
          <a:stretch/>
        </p:blipFill>
        <p:spPr>
          <a:xfrm>
            <a:off x="936000" y="1152000"/>
            <a:ext cx="10415880" cy="5257080"/>
          </a:xfrm>
          <a:prstGeom prst="rect">
            <a:avLst/>
          </a:prstGeom>
          <a:ln>
            <a:noFill/>
          </a:ln>
        </p:spPr>
      </p:pic>
      <p:pic>
        <p:nvPicPr>
          <p:cNvPr id="77" name="76 Imagen"/>
          <p:cNvPicPr/>
          <p:nvPr/>
        </p:nvPicPr>
        <p:blipFill>
          <a:blip r:embed="rId4"/>
          <a:stretch/>
        </p:blipFill>
        <p:spPr>
          <a:xfrm>
            <a:off x="4104000" y="373320"/>
            <a:ext cx="4679640" cy="5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800" cy="9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80" name="79 Imagen"/>
          <p:cNvPicPr/>
          <p:nvPr/>
        </p:nvPicPr>
        <p:blipFill>
          <a:blip r:embed="rId3"/>
          <a:stretch/>
        </p:blipFill>
        <p:spPr>
          <a:xfrm>
            <a:off x="3888000" y="576000"/>
            <a:ext cx="4391640" cy="503640"/>
          </a:xfrm>
          <a:prstGeom prst="rect">
            <a:avLst/>
          </a:prstGeom>
          <a:ln>
            <a:noFill/>
          </a:ln>
        </p:spPr>
      </p:pic>
      <p:pic>
        <p:nvPicPr>
          <p:cNvPr id="81" name="80 Imagen"/>
          <p:cNvPicPr/>
          <p:nvPr/>
        </p:nvPicPr>
        <p:blipFill>
          <a:blip r:embed="rId4"/>
          <a:stretch/>
        </p:blipFill>
        <p:spPr>
          <a:xfrm>
            <a:off x="838080" y="1405440"/>
            <a:ext cx="10177560" cy="493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38</Words>
  <Application>Microsoft Office PowerPoint</Application>
  <PresentationFormat>Personalizado</PresentationFormat>
  <Paragraphs>24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Aylén Romero</dc:creator>
  <cp:lastModifiedBy>Marcelo Limideiro</cp:lastModifiedBy>
  <cp:revision>12</cp:revision>
  <dcterms:created xsi:type="dcterms:W3CDTF">2020-08-07T01:51:21Z</dcterms:created>
  <dcterms:modified xsi:type="dcterms:W3CDTF">2021-06-17T03:40:56Z</dcterms:modified>
  <dc:language>es-AR</dc:language>
</cp:coreProperties>
</file>