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318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AR" sz="4400" b="0" strike="noStrike" spc="-1">
                <a:latin typeface="Arial"/>
              </a:rPr>
              <a:t>Pulse para desplazar la página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AR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AR" sz="1400" b="0" strike="noStrike" spc="-1">
                <a:latin typeface="Times New Roman"/>
              </a:rPr>
              <a:t> 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s-AR" sz="1400" b="0" strike="noStrike" spc="-1">
                <a:latin typeface="Times New Roman"/>
              </a:rPr>
              <a:t> 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s-AR" sz="1400" b="0" strike="noStrike" spc="-1">
                <a:latin typeface="Times New Roman"/>
              </a:rPr>
              <a:t> 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DF22EB3-98D3-4FED-AAE1-47685CBFDFAB}" type="slidenum">
              <a:rPr lang="es-AR" sz="1400" b="0" strike="noStrike" spc="-1">
                <a:latin typeface="Times New Roman"/>
              </a:rPr>
              <a:t>‹Nº›</a:t>
            </a:fld>
            <a:endParaRPr lang="es-A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6311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5460EE0-E5D2-4B37-A73F-0B8CC23B4749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2A20526-6644-45DB-B035-D373E35CC120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11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479E305-5F84-4F8E-885E-F572BD5FDBAF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12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23FB6FA-A8F3-4BDC-8C12-30A4BB7FCF6B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13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7CCF975-FB28-41FD-974B-C3771C8A8086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14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9F85AAB-DEBB-4F7C-A9E7-2075E30567D2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15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C6CAC77-55CD-4C7C-AF39-89C4F5DCC24C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16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E724DC3-19DF-4244-8050-8452753F3E1B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17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2C46C26-EA69-4513-B0AD-999C6CA71DDA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18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050D745-00F3-4353-965E-A3CC49EE4598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19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C0DF42D-703F-460F-A289-87C466CC3D79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20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F3731A7-C7D3-41E3-A294-D00DF75948D0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4D1E0D9-2A0E-47B8-AA8F-EA8C52AADC46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21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4BE681A-911B-4C9B-8371-0E457F32AC9A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22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0DB33BC-7AB3-4263-BC43-E9FE3C899D9A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23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3E6E8F6-6B7D-4772-9668-D6F05A2FD237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24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88C237D-BD36-42D1-9D5B-0F3E7184E2B0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B1B7F83-3B65-4315-B205-8773A85E1974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3CDB1EA-9B80-4594-B98A-5680BF6A7D61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1ACCC5E-F301-4209-B637-8C9CA36416A7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A4BC67C-635C-402E-8962-D692BF4DD445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F61E2A9-55EF-469F-9DA8-A3E4ABAECD35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281A5FB-5266-4A2D-9E02-7ECE31CA73C3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10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AR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AR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622520"/>
            <a:ext cx="12190680" cy="151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s-AR" sz="6000" b="1" strike="noStrike" spc="-1">
                <a:solidFill>
                  <a:srgbClr val="000000"/>
                </a:solidFill>
                <a:latin typeface="Arial"/>
                <a:ea typeface="Arial"/>
              </a:rPr>
              <a:t>Clase 20</a:t>
            </a:r>
            <a:endParaRPr lang="es-AR" sz="60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0" y="2791800"/>
            <a:ext cx="12190680" cy="63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AR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Java-POO Parte 1</a:t>
            </a:r>
            <a:endParaRPr lang="es-A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800" b="0" strike="noStrike" spc="-1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93200" y="5706000"/>
            <a:ext cx="11366280" cy="6354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7329240" y="4656960"/>
            <a:ext cx="4317840" cy="63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6" name="85 Imagen"/>
          <p:cNvPicPr/>
          <p:nvPr/>
        </p:nvPicPr>
        <p:blipFill>
          <a:blip r:embed="rId2"/>
          <a:stretch/>
        </p:blipFill>
        <p:spPr>
          <a:xfrm>
            <a:off x="3960000" y="3528000"/>
            <a:ext cx="4031640" cy="1943640"/>
          </a:xfrm>
          <a:prstGeom prst="rect">
            <a:avLst/>
          </a:prstGeom>
          <a:ln>
            <a:noFill/>
          </a:ln>
        </p:spPr>
      </p:pic>
      <p:sp>
        <p:nvSpPr>
          <p:cNvPr id="87" name="CustomShape 5"/>
          <p:cNvSpPr/>
          <p:nvPr/>
        </p:nvSpPr>
        <p:spPr>
          <a:xfrm>
            <a:off x="1008000" y="5976000"/>
            <a:ext cx="654768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800" b="0" strike="noStrike" spc="-1">
                <a:latin typeface="Arial"/>
              </a:rPr>
              <a:t>Instalar NetBeans , Manejo de Clases , Herencia , Abstracción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38080" y="365040"/>
            <a:ext cx="10514160" cy="96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2900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900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115" name="114 Imagen"/>
          <p:cNvPicPr/>
          <p:nvPr/>
        </p:nvPicPr>
        <p:blipFill>
          <a:blip r:embed="rId3"/>
          <a:stretch/>
        </p:blipFill>
        <p:spPr>
          <a:xfrm>
            <a:off x="936000" y="1440000"/>
            <a:ext cx="10799640" cy="460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38080" y="365040"/>
            <a:ext cx="10514160" cy="96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2900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900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118" name="117 Imagen"/>
          <p:cNvPicPr/>
          <p:nvPr/>
        </p:nvPicPr>
        <p:blipFill>
          <a:blip r:embed="rId3"/>
          <a:stretch/>
        </p:blipFill>
        <p:spPr>
          <a:xfrm>
            <a:off x="1440000" y="1192680"/>
            <a:ext cx="9912240" cy="514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8080" y="365040"/>
            <a:ext cx="10514160" cy="96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2900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900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121" name="120 Imagen"/>
          <p:cNvPicPr/>
          <p:nvPr/>
        </p:nvPicPr>
        <p:blipFill>
          <a:blip r:embed="rId3"/>
          <a:stretch/>
        </p:blipFill>
        <p:spPr>
          <a:xfrm>
            <a:off x="648000" y="1440000"/>
            <a:ext cx="10799640" cy="460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4160" cy="96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2900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900"/>
              </a:spcBef>
            </a:pPr>
            <a:endParaRPr lang="es-AR" sz="1800" b="0" strike="noStrike" spc="-1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2448000" y="6264000"/>
            <a:ext cx="712692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5" name="124 Imagen"/>
          <p:cNvPicPr/>
          <p:nvPr/>
        </p:nvPicPr>
        <p:blipFill>
          <a:blip r:embed="rId3"/>
          <a:stretch/>
        </p:blipFill>
        <p:spPr>
          <a:xfrm>
            <a:off x="1368000" y="308160"/>
            <a:ext cx="9647640" cy="6171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160" cy="86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2"/>
          <p:cNvSpPr/>
          <p:nvPr/>
        </p:nvSpPr>
        <p:spPr>
          <a:xfrm>
            <a:off x="838080" y="1230120"/>
            <a:ext cx="10514160" cy="494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800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128" name="127 Imagen"/>
          <p:cNvPicPr/>
          <p:nvPr/>
        </p:nvPicPr>
        <p:blipFill>
          <a:blip r:embed="rId3"/>
          <a:stretch/>
        </p:blipFill>
        <p:spPr>
          <a:xfrm>
            <a:off x="1296000" y="1656000"/>
            <a:ext cx="8999640" cy="374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365040"/>
            <a:ext cx="10514160" cy="86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0" name="129 Imagen"/>
          <p:cNvPicPr/>
          <p:nvPr/>
        </p:nvPicPr>
        <p:blipFill>
          <a:blip r:embed="rId3"/>
          <a:stretch/>
        </p:blipFill>
        <p:spPr>
          <a:xfrm>
            <a:off x="1080000" y="1229040"/>
            <a:ext cx="9863640" cy="517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38080" y="365040"/>
            <a:ext cx="10514160" cy="86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2" name="131 Imagen"/>
          <p:cNvPicPr/>
          <p:nvPr/>
        </p:nvPicPr>
        <p:blipFill>
          <a:blip r:embed="rId3"/>
          <a:stretch/>
        </p:blipFill>
        <p:spPr>
          <a:xfrm>
            <a:off x="720000" y="1210680"/>
            <a:ext cx="10511640" cy="498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38080" y="365040"/>
            <a:ext cx="10514160" cy="86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838080" y="1230120"/>
            <a:ext cx="10514160" cy="494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5" name="134 Imagen"/>
          <p:cNvPicPr/>
          <p:nvPr/>
        </p:nvPicPr>
        <p:blipFill>
          <a:blip r:embed="rId3"/>
          <a:stretch/>
        </p:blipFill>
        <p:spPr>
          <a:xfrm>
            <a:off x="1224000" y="1296000"/>
            <a:ext cx="9503640" cy="518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38080" y="365040"/>
            <a:ext cx="105145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2"/>
          <p:cNvSpPr/>
          <p:nvPr/>
        </p:nvSpPr>
        <p:spPr>
          <a:xfrm>
            <a:off x="1005120" y="187200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138" name="137 Imagen"/>
          <p:cNvPicPr/>
          <p:nvPr/>
        </p:nvPicPr>
        <p:blipFill>
          <a:blip r:embed="rId3"/>
          <a:stretch/>
        </p:blipFill>
        <p:spPr>
          <a:xfrm>
            <a:off x="432000" y="1524960"/>
            <a:ext cx="4607640" cy="2218680"/>
          </a:xfrm>
          <a:prstGeom prst="rect">
            <a:avLst/>
          </a:prstGeom>
          <a:ln>
            <a:noFill/>
          </a:ln>
        </p:spPr>
      </p:pic>
      <p:pic>
        <p:nvPicPr>
          <p:cNvPr id="139" name="138 Imagen"/>
          <p:cNvPicPr/>
          <p:nvPr/>
        </p:nvPicPr>
        <p:blipFill>
          <a:blip r:embed="rId4"/>
          <a:stretch/>
        </p:blipFill>
        <p:spPr>
          <a:xfrm>
            <a:off x="5616000" y="0"/>
            <a:ext cx="2714040" cy="1655640"/>
          </a:xfrm>
          <a:prstGeom prst="rect">
            <a:avLst/>
          </a:prstGeom>
          <a:ln>
            <a:noFill/>
          </a:ln>
        </p:spPr>
      </p:pic>
      <p:pic>
        <p:nvPicPr>
          <p:cNvPr id="140" name="139 Imagen"/>
          <p:cNvPicPr/>
          <p:nvPr/>
        </p:nvPicPr>
        <p:blipFill>
          <a:blip r:embed="rId5"/>
          <a:stretch/>
        </p:blipFill>
        <p:spPr>
          <a:xfrm>
            <a:off x="5400000" y="1312560"/>
            <a:ext cx="3383640" cy="5095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38080" y="365040"/>
            <a:ext cx="10514160" cy="96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2" name="141 Imagen"/>
          <p:cNvPicPr/>
          <p:nvPr/>
        </p:nvPicPr>
        <p:blipFill>
          <a:blip r:embed="rId3"/>
          <a:stretch/>
        </p:blipFill>
        <p:spPr>
          <a:xfrm>
            <a:off x="1296000" y="1368000"/>
            <a:ext cx="10007640" cy="1655640"/>
          </a:xfrm>
          <a:prstGeom prst="rect">
            <a:avLst/>
          </a:prstGeom>
          <a:ln>
            <a:noFill/>
          </a:ln>
        </p:spPr>
      </p:pic>
      <p:pic>
        <p:nvPicPr>
          <p:cNvPr id="143" name="142 Imagen"/>
          <p:cNvPicPr/>
          <p:nvPr/>
        </p:nvPicPr>
        <p:blipFill>
          <a:blip r:embed="rId4"/>
          <a:stretch/>
        </p:blipFill>
        <p:spPr>
          <a:xfrm>
            <a:off x="936000" y="3600000"/>
            <a:ext cx="10439640" cy="202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4160" cy="106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838080" y="1428480"/>
            <a:ext cx="10514160" cy="474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1100"/>
              </a:spcBef>
            </a:pPr>
            <a:endParaRPr lang="es-AR" sz="1800" b="0" strike="noStrike" spc="-1">
              <a:latin typeface="Arial"/>
            </a:endParaRPr>
          </a:p>
          <a:p>
            <a:pPr marL="25560" algn="just">
              <a:lnSpc>
                <a:spcPct val="115000"/>
              </a:lnSpc>
              <a:spcBef>
                <a:spcPts val="1100"/>
              </a:spcBef>
            </a:pPr>
            <a:endParaRPr lang="es-AR" sz="1800" b="0" strike="noStrike" spc="-1">
              <a:latin typeface="Arial"/>
            </a:endParaRPr>
          </a:p>
          <a:p>
            <a:pPr marL="25560">
              <a:lnSpc>
                <a:spcPct val="115000"/>
              </a:lnSpc>
              <a:spcBef>
                <a:spcPts val="799"/>
              </a:spcBef>
            </a:pPr>
            <a:endParaRPr lang="es-AR" sz="1800" b="0" strike="noStrike" spc="-1">
              <a:latin typeface="Arial"/>
            </a:endParaRPr>
          </a:p>
          <a:p>
            <a:pPr marL="25560">
              <a:lnSpc>
                <a:spcPct val="90000"/>
              </a:lnSpc>
              <a:spcBef>
                <a:spcPts val="1400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90" name="89 Imagen"/>
          <p:cNvPicPr/>
          <p:nvPr/>
        </p:nvPicPr>
        <p:blipFill>
          <a:blip r:embed="rId3"/>
          <a:stretch/>
        </p:blipFill>
        <p:spPr>
          <a:xfrm>
            <a:off x="838080" y="1224000"/>
            <a:ext cx="10897560" cy="489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838080" y="365040"/>
            <a:ext cx="10514520" cy="96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2"/>
          <p:cNvSpPr/>
          <p:nvPr/>
        </p:nvSpPr>
        <p:spPr>
          <a:xfrm>
            <a:off x="838080" y="1334880"/>
            <a:ext cx="10514520" cy="471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146" name="145 Imagen"/>
          <p:cNvPicPr/>
          <p:nvPr/>
        </p:nvPicPr>
        <p:blipFill>
          <a:blip r:embed="rId3"/>
          <a:stretch/>
        </p:blipFill>
        <p:spPr>
          <a:xfrm>
            <a:off x="1440000" y="1080000"/>
            <a:ext cx="9575640" cy="525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38080" y="365040"/>
            <a:ext cx="10514520" cy="96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838080" y="1334880"/>
            <a:ext cx="10514520" cy="471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149" name="148 Imagen"/>
          <p:cNvPicPr/>
          <p:nvPr/>
        </p:nvPicPr>
        <p:blipFill>
          <a:blip r:embed="rId3"/>
          <a:stretch/>
        </p:blipFill>
        <p:spPr>
          <a:xfrm>
            <a:off x="936000" y="1152000"/>
            <a:ext cx="10344600" cy="4474080"/>
          </a:xfrm>
          <a:prstGeom prst="rect">
            <a:avLst/>
          </a:prstGeom>
          <a:ln>
            <a:noFill/>
          </a:ln>
        </p:spPr>
      </p:pic>
      <p:pic>
        <p:nvPicPr>
          <p:cNvPr id="150" name="149 Imagen"/>
          <p:cNvPicPr/>
          <p:nvPr/>
        </p:nvPicPr>
        <p:blipFill>
          <a:blip r:embed="rId4"/>
          <a:stretch/>
        </p:blipFill>
        <p:spPr>
          <a:xfrm>
            <a:off x="792000" y="5760000"/>
            <a:ext cx="10223640" cy="79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838080" y="365040"/>
            <a:ext cx="10514520" cy="96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2"/>
          <p:cNvSpPr/>
          <p:nvPr/>
        </p:nvSpPr>
        <p:spPr>
          <a:xfrm>
            <a:off x="838080" y="1265040"/>
            <a:ext cx="10514520" cy="19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153" name="152 Imagen"/>
          <p:cNvPicPr/>
          <p:nvPr/>
        </p:nvPicPr>
        <p:blipFill>
          <a:blip r:embed="rId3"/>
          <a:stretch/>
        </p:blipFill>
        <p:spPr>
          <a:xfrm>
            <a:off x="1800000" y="1392480"/>
            <a:ext cx="8927640" cy="1847160"/>
          </a:xfrm>
          <a:prstGeom prst="rect">
            <a:avLst/>
          </a:prstGeom>
          <a:ln>
            <a:noFill/>
          </a:ln>
        </p:spPr>
      </p:pic>
      <p:pic>
        <p:nvPicPr>
          <p:cNvPr id="154" name="153 Imagen"/>
          <p:cNvPicPr/>
          <p:nvPr/>
        </p:nvPicPr>
        <p:blipFill>
          <a:blip r:embed="rId4"/>
          <a:stretch/>
        </p:blipFill>
        <p:spPr>
          <a:xfrm>
            <a:off x="2088000" y="3259800"/>
            <a:ext cx="8495640" cy="3075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838080" y="365040"/>
            <a:ext cx="10514520" cy="96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2"/>
          <p:cNvSpPr/>
          <p:nvPr/>
        </p:nvSpPr>
        <p:spPr>
          <a:xfrm>
            <a:off x="838080" y="1265040"/>
            <a:ext cx="10514520" cy="19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157" name="156 Imagen"/>
          <p:cNvPicPr/>
          <p:nvPr/>
        </p:nvPicPr>
        <p:blipFill>
          <a:blip r:embed="rId3"/>
          <a:stretch/>
        </p:blipFill>
        <p:spPr>
          <a:xfrm>
            <a:off x="1440000" y="1265040"/>
            <a:ext cx="9719640" cy="5214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838080" y="365040"/>
            <a:ext cx="10514520" cy="96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2"/>
          <p:cNvSpPr/>
          <p:nvPr/>
        </p:nvSpPr>
        <p:spPr>
          <a:xfrm>
            <a:off x="838080" y="1265040"/>
            <a:ext cx="10514520" cy="19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160" name="159 Imagen"/>
          <p:cNvPicPr/>
          <p:nvPr/>
        </p:nvPicPr>
        <p:blipFill>
          <a:blip r:embed="rId3"/>
          <a:stretch/>
        </p:blipFill>
        <p:spPr>
          <a:xfrm>
            <a:off x="648000" y="1049040"/>
            <a:ext cx="10007640" cy="2550600"/>
          </a:xfrm>
          <a:prstGeom prst="rect">
            <a:avLst/>
          </a:prstGeom>
          <a:ln>
            <a:noFill/>
          </a:ln>
        </p:spPr>
      </p:pic>
      <p:pic>
        <p:nvPicPr>
          <p:cNvPr id="161" name="160 Imagen"/>
          <p:cNvPicPr/>
          <p:nvPr/>
        </p:nvPicPr>
        <p:blipFill>
          <a:blip r:embed="rId4"/>
          <a:stretch/>
        </p:blipFill>
        <p:spPr>
          <a:xfrm>
            <a:off x="864000" y="3528000"/>
            <a:ext cx="9719640" cy="295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160" cy="106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838080" y="1428480"/>
            <a:ext cx="10514160" cy="474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1400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93" name="92 Imagen"/>
          <p:cNvPicPr/>
          <p:nvPr/>
        </p:nvPicPr>
        <p:blipFill>
          <a:blip r:embed="rId3"/>
          <a:stretch/>
        </p:blipFill>
        <p:spPr>
          <a:xfrm>
            <a:off x="1342080" y="1368000"/>
            <a:ext cx="9601560" cy="509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4160" cy="86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5" name="94 Imagen"/>
          <p:cNvPicPr/>
          <p:nvPr/>
        </p:nvPicPr>
        <p:blipFill>
          <a:blip r:embed="rId3"/>
          <a:stretch/>
        </p:blipFill>
        <p:spPr>
          <a:xfrm>
            <a:off x="936000" y="1368000"/>
            <a:ext cx="10223640" cy="5298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17480" y="360000"/>
            <a:ext cx="10514160" cy="86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838080" y="1230120"/>
            <a:ext cx="10514160" cy="494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AR" sz="1700" b="0" strike="noStrike" spc="-1">
                <a:solidFill>
                  <a:srgbClr val="0000CD"/>
                </a:solidFill>
                <a:latin typeface="Courier New"/>
                <a:ea typeface="Courier New"/>
              </a:rPr>
              <a:t> </a:t>
            </a:r>
            <a:r>
              <a:rPr lang="es-AR" sz="17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endParaRPr lang="es-AR" sz="1700" b="0" strike="noStrike" spc="-1">
              <a:latin typeface="Arial"/>
            </a:endParaRPr>
          </a:p>
        </p:txBody>
      </p:sp>
      <p:pic>
        <p:nvPicPr>
          <p:cNvPr id="98" name="97 Imagen"/>
          <p:cNvPicPr/>
          <p:nvPr/>
        </p:nvPicPr>
        <p:blipFill>
          <a:blip r:embed="rId3"/>
          <a:stretch/>
        </p:blipFill>
        <p:spPr>
          <a:xfrm>
            <a:off x="936000" y="1230120"/>
            <a:ext cx="10295640" cy="5323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38080" y="365040"/>
            <a:ext cx="10514160" cy="86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2"/>
          <p:cNvSpPr/>
          <p:nvPr/>
        </p:nvSpPr>
        <p:spPr>
          <a:xfrm>
            <a:off x="3082680" y="5400000"/>
            <a:ext cx="548424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1" name="100 Imagen"/>
          <p:cNvPicPr/>
          <p:nvPr/>
        </p:nvPicPr>
        <p:blipFill>
          <a:blip r:embed="rId3"/>
          <a:stretch/>
        </p:blipFill>
        <p:spPr>
          <a:xfrm>
            <a:off x="2222280" y="1248120"/>
            <a:ext cx="7857360" cy="1199520"/>
          </a:xfrm>
          <a:prstGeom prst="rect">
            <a:avLst/>
          </a:prstGeom>
          <a:ln>
            <a:noFill/>
          </a:ln>
        </p:spPr>
      </p:pic>
      <p:pic>
        <p:nvPicPr>
          <p:cNvPr id="102" name="101 Imagen"/>
          <p:cNvPicPr/>
          <p:nvPr/>
        </p:nvPicPr>
        <p:blipFill>
          <a:blip r:embed="rId4"/>
          <a:stretch/>
        </p:blipFill>
        <p:spPr>
          <a:xfrm>
            <a:off x="1080000" y="2142360"/>
            <a:ext cx="9935640" cy="440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38080" y="365040"/>
            <a:ext cx="10514160" cy="96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5" name="104 Imagen"/>
          <p:cNvPicPr/>
          <p:nvPr/>
        </p:nvPicPr>
        <p:blipFill>
          <a:blip r:embed="rId3"/>
          <a:stretch/>
        </p:blipFill>
        <p:spPr>
          <a:xfrm>
            <a:off x="3960000" y="576000"/>
            <a:ext cx="5183640" cy="351720"/>
          </a:xfrm>
          <a:prstGeom prst="rect">
            <a:avLst/>
          </a:prstGeom>
          <a:ln>
            <a:noFill/>
          </a:ln>
        </p:spPr>
      </p:pic>
      <p:pic>
        <p:nvPicPr>
          <p:cNvPr id="106" name="105 Imagen"/>
          <p:cNvPicPr/>
          <p:nvPr/>
        </p:nvPicPr>
        <p:blipFill>
          <a:blip r:embed="rId4"/>
          <a:stretch/>
        </p:blipFill>
        <p:spPr>
          <a:xfrm>
            <a:off x="936000" y="1080000"/>
            <a:ext cx="9863640" cy="550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38080" y="365040"/>
            <a:ext cx="10514160" cy="96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2900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900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109" name="108 Imagen"/>
          <p:cNvPicPr/>
          <p:nvPr/>
        </p:nvPicPr>
        <p:blipFill>
          <a:blip r:embed="rId3"/>
          <a:stretch/>
        </p:blipFill>
        <p:spPr>
          <a:xfrm>
            <a:off x="1008000" y="1347120"/>
            <a:ext cx="10439640" cy="4828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8080" y="365040"/>
            <a:ext cx="10514160" cy="96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2900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900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112" name="111 Imagen"/>
          <p:cNvPicPr/>
          <p:nvPr/>
        </p:nvPicPr>
        <p:blipFill>
          <a:blip r:embed="rId3"/>
          <a:stretch/>
        </p:blipFill>
        <p:spPr>
          <a:xfrm>
            <a:off x="1944000" y="289080"/>
            <a:ext cx="9264240" cy="6190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39</Words>
  <Application>Microsoft Office PowerPoint</Application>
  <PresentationFormat>Personalizado</PresentationFormat>
  <Paragraphs>59</Paragraphs>
  <Slides>24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24</vt:i4>
      </vt:variant>
    </vt:vector>
  </HeadingPairs>
  <TitlesOfParts>
    <vt:vector size="26" baseType="lpstr"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Aylén Romero</dc:creator>
  <cp:lastModifiedBy>Marcelo Limideiro</cp:lastModifiedBy>
  <cp:revision>9</cp:revision>
  <dcterms:created xsi:type="dcterms:W3CDTF">2020-08-07T01:51:21Z</dcterms:created>
  <dcterms:modified xsi:type="dcterms:W3CDTF">2021-06-16T04:11:35Z</dcterms:modified>
  <dc:language>es-AR</dc:language>
</cp:coreProperties>
</file>