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12192000" cy="6858000"/>
  <p:notesSz cx="7559675" cy="10691813"/>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7" d="100"/>
          <a:sy n="117" d="100"/>
        </p:scale>
        <p:origin x="-318"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s-AR"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AR"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s-AR"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s-AR"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s-AR"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s-AR"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s-AR"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4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s-A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4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4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AR" sz="3200" b="0" strike="noStrike" spc="-1">
              <a:latin typeface="Arial"/>
            </a:endParaRPr>
          </a:p>
        </p:txBody>
      </p:sp>
      <p:sp>
        <p:nvSpPr>
          <p:cNvPr id="5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749640" y="1961640"/>
            <a:ext cx="4675320" cy="10118880"/>
          </a:xfrm>
          <a:prstGeom prst="rect">
            <a:avLst/>
          </a:prstGeom>
        </p:spPr>
        <p:txBody>
          <a:bodyPr lIns="0" tIns="0" rIns="0" bIns="0" anchor="ctr"/>
          <a:lstStyle/>
          <a:p>
            <a:pPr algn="ctr"/>
            <a:endParaRPr lang="es-A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5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3200" b="0" strike="noStrike" spc="-1">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AR" sz="3200" b="0" strike="noStrike" spc="-1">
              <a:latin typeface="Arial"/>
            </a:endParaRPr>
          </a:p>
        </p:txBody>
      </p:sp>
      <p:sp>
        <p:nvSpPr>
          <p:cNvPr id="5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s-A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AR"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3200" b="0" strike="noStrike" spc="-1">
              <a:latin typeface="Arial"/>
            </a:endParaRPr>
          </a:p>
        </p:txBody>
      </p:sp>
      <p:sp>
        <p:nvSpPr>
          <p:cNvPr id="6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3200" b="0" strike="noStrike" spc="-1">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3200" b="0" strike="noStrike" spc="-1">
              <a:latin typeface="Arial"/>
            </a:endParaRPr>
          </a:p>
        </p:txBody>
      </p:sp>
      <p:sp>
        <p:nvSpPr>
          <p:cNvPr id="6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6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s-AR" sz="3200" b="0" strike="noStrike" spc="-1">
              <a:latin typeface="Arial"/>
            </a:endParaRPr>
          </a:p>
        </p:txBody>
      </p:sp>
      <p:sp>
        <p:nvSpPr>
          <p:cNvPr id="6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3200" b="0" strike="noStrike" spc="-1">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3200" b="0" strike="noStrike" spc="-1">
              <a:latin typeface="Arial"/>
            </a:endParaRPr>
          </a:p>
        </p:txBody>
      </p:sp>
      <p:sp>
        <p:nvSpPr>
          <p:cNvPr id="7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AR" sz="3200" b="0" strike="noStrike" spc="-1">
              <a:latin typeface="Arial"/>
            </a:endParaRPr>
          </a:p>
        </p:txBody>
      </p:sp>
      <p:sp>
        <p:nvSpPr>
          <p:cNvPr id="7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7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s-AR" sz="3200" b="0" strike="noStrike" spc="-1">
              <a:latin typeface="Arial"/>
            </a:endParaRPr>
          </a:p>
        </p:txBody>
      </p:sp>
      <p:sp>
        <p:nvSpPr>
          <p:cNvPr id="7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s-AR" sz="3200" b="0" strike="noStrike" spc="-1">
              <a:latin typeface="Arial"/>
            </a:endParaRPr>
          </a:p>
        </p:txBody>
      </p:sp>
      <p:sp>
        <p:nvSpPr>
          <p:cNvPr id="7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s-AR" sz="3200" b="0" strike="noStrike" spc="-1">
              <a:latin typeface="Arial"/>
            </a:endParaRPr>
          </a:p>
        </p:txBody>
      </p:sp>
      <p:sp>
        <p:nvSpPr>
          <p:cNvPr id="7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s-AR" sz="3200" b="0" strike="noStrike" spc="-1">
              <a:latin typeface="Arial"/>
            </a:endParaRPr>
          </a:p>
        </p:txBody>
      </p:sp>
      <p:sp>
        <p:nvSpPr>
          <p:cNvPr id="7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s-AR" sz="3200" b="0" strike="noStrike" spc="-1">
              <a:latin typeface="Arial"/>
            </a:endParaRPr>
          </a:p>
        </p:txBody>
      </p:sp>
      <p:sp>
        <p:nvSpPr>
          <p:cNvPr id="7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84"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s-A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8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8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AR" sz="3200" b="0" strike="noStrike" spc="-1">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6749640" y="1961640"/>
            <a:ext cx="4675320" cy="10118880"/>
          </a:xfrm>
          <a:prstGeom prst="rect">
            <a:avLst/>
          </a:prstGeom>
        </p:spPr>
        <p:txBody>
          <a:bodyPr lIns="0" tIns="0" rIns="0" bIns="0" anchor="ctr"/>
          <a:lstStyle/>
          <a:p>
            <a:pPr algn="ctr"/>
            <a:endParaRPr lang="es-A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9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3200" b="0" strike="noStrike" spc="-1">
              <a:latin typeface="Arial"/>
            </a:endParaRPr>
          </a:p>
        </p:txBody>
      </p:sp>
      <p:sp>
        <p:nvSpPr>
          <p:cNvPr id="9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AR" sz="3200" b="0" strike="noStrike" spc="-1">
              <a:latin typeface="Arial"/>
            </a:endParaRPr>
          </a:p>
        </p:txBody>
      </p:sp>
      <p:sp>
        <p:nvSpPr>
          <p:cNvPr id="9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9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AR" sz="3200" b="0" strike="noStrike" spc="-1">
              <a:latin typeface="Arial"/>
            </a:endParaRPr>
          </a:p>
        </p:txBody>
      </p:sp>
      <p:sp>
        <p:nvSpPr>
          <p:cNvPr id="9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3200" b="0" strike="noStrike" spc="-1">
              <a:latin typeface="Arial"/>
            </a:endParaRPr>
          </a:p>
        </p:txBody>
      </p:sp>
      <p:sp>
        <p:nvSpPr>
          <p:cNvPr id="9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10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3200" b="0" strike="noStrike" spc="-1">
              <a:latin typeface="Arial"/>
            </a:endParaRPr>
          </a:p>
        </p:txBody>
      </p:sp>
      <p:sp>
        <p:nvSpPr>
          <p:cNvPr id="10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3200" b="0" strike="noStrike" spc="-1">
              <a:latin typeface="Arial"/>
            </a:endParaRPr>
          </a:p>
        </p:txBody>
      </p:sp>
      <p:sp>
        <p:nvSpPr>
          <p:cNvPr id="10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10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s-AR" sz="3200" b="0" strike="noStrike" spc="-1">
              <a:latin typeface="Arial"/>
            </a:endParaRPr>
          </a:p>
        </p:txBody>
      </p:sp>
      <p:sp>
        <p:nvSpPr>
          <p:cNvPr id="10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3200" b="0" strike="noStrike" spc="-1">
              <a:latin typeface="Arial"/>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3200" b="0" strike="noStrike" spc="-1">
              <a:latin typeface="Arial"/>
            </a:endParaRPr>
          </a:p>
        </p:txBody>
      </p:sp>
      <p:sp>
        <p:nvSpPr>
          <p:cNvPr id="11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AR" sz="3200" b="0" strike="noStrike" spc="-1">
              <a:latin typeface="Arial"/>
            </a:endParaRPr>
          </a:p>
        </p:txBody>
      </p:sp>
      <p:sp>
        <p:nvSpPr>
          <p:cNvPr id="11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11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s-AR" sz="3200" b="0" strike="noStrike" spc="-1">
              <a:latin typeface="Arial"/>
            </a:endParaRPr>
          </a:p>
        </p:txBody>
      </p:sp>
      <p:sp>
        <p:nvSpPr>
          <p:cNvPr id="11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s-AR" sz="3200" b="0" strike="noStrike" spc="-1">
              <a:latin typeface="Arial"/>
            </a:endParaRPr>
          </a:p>
        </p:txBody>
      </p:sp>
      <p:sp>
        <p:nvSpPr>
          <p:cNvPr id="11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s-AR" sz="3200" b="0" strike="noStrike" spc="-1">
              <a:latin typeface="Arial"/>
            </a:endParaRPr>
          </a:p>
        </p:txBody>
      </p:sp>
      <p:sp>
        <p:nvSpPr>
          <p:cNvPr id="11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s-AR" sz="3200" b="0" strike="noStrike" spc="-1">
              <a:latin typeface="Arial"/>
            </a:endParaRPr>
          </a:p>
        </p:txBody>
      </p:sp>
      <p:sp>
        <p:nvSpPr>
          <p:cNvPr id="11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s-AR" sz="3200" b="0" strike="noStrike" spc="-1">
              <a:latin typeface="Arial"/>
            </a:endParaRPr>
          </a:p>
        </p:txBody>
      </p:sp>
      <p:sp>
        <p:nvSpPr>
          <p:cNvPr id="11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12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s-AR"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12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AR"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12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AR" sz="3200" b="0" strike="noStrike" spc="-1">
              <a:latin typeface="Arial"/>
            </a:endParaRPr>
          </a:p>
        </p:txBody>
      </p:sp>
      <p:sp>
        <p:nvSpPr>
          <p:cNvPr id="12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6749640" y="1961640"/>
            <a:ext cx="4675320" cy="10118880"/>
          </a:xfrm>
          <a:prstGeom prst="rect">
            <a:avLst/>
          </a:prstGeom>
        </p:spPr>
        <p:txBody>
          <a:bodyPr lIns="0" tIns="0" rIns="0" bIns="0" anchor="ctr"/>
          <a:lstStyle/>
          <a:p>
            <a:pPr algn="ctr"/>
            <a:endParaRPr lang="es-AR"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1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3200" b="0" strike="noStrike" spc="-1">
              <a:latin typeface="Arial"/>
            </a:endParaRPr>
          </a:p>
        </p:txBody>
      </p:sp>
      <p:sp>
        <p:nvSpPr>
          <p:cNvPr id="13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AR" sz="3200" b="0" strike="noStrike" spc="-1">
              <a:latin typeface="Arial"/>
            </a:endParaRPr>
          </a:p>
        </p:txBody>
      </p:sp>
      <p:sp>
        <p:nvSpPr>
          <p:cNvPr id="13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13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AR" sz="3200" b="0" strike="noStrike" spc="-1">
              <a:latin typeface="Arial"/>
            </a:endParaRPr>
          </a:p>
        </p:txBody>
      </p:sp>
      <p:sp>
        <p:nvSpPr>
          <p:cNvPr id="13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3200" b="0" strike="noStrike" spc="-1">
              <a:latin typeface="Arial"/>
            </a:endParaRPr>
          </a:p>
        </p:txBody>
      </p:sp>
      <p:sp>
        <p:nvSpPr>
          <p:cNvPr id="13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14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3200" b="0" strike="noStrike" spc="-1">
              <a:latin typeface="Arial"/>
            </a:endParaRPr>
          </a:p>
        </p:txBody>
      </p:sp>
      <p:sp>
        <p:nvSpPr>
          <p:cNvPr id="14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3200" b="0" strike="noStrike" spc="-1">
              <a:latin typeface="Arial"/>
            </a:endParaRPr>
          </a:p>
        </p:txBody>
      </p:sp>
      <p:sp>
        <p:nvSpPr>
          <p:cNvPr id="14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14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s-AR" sz="3200" b="0" strike="noStrike" spc="-1">
              <a:latin typeface="Arial"/>
            </a:endParaRPr>
          </a:p>
        </p:txBody>
      </p:sp>
      <p:sp>
        <p:nvSpPr>
          <p:cNvPr id="14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14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3200" b="0" strike="noStrike" spc="-1">
              <a:latin typeface="Arial"/>
            </a:endParaRPr>
          </a:p>
        </p:txBody>
      </p:sp>
      <p:sp>
        <p:nvSpPr>
          <p:cNvPr id="14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3200" b="0" strike="noStrike" spc="-1">
              <a:latin typeface="Arial"/>
            </a:endParaRPr>
          </a:p>
        </p:txBody>
      </p:sp>
      <p:sp>
        <p:nvSpPr>
          <p:cNvPr id="14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AR" sz="3200" b="0" strike="noStrike" spc="-1">
              <a:latin typeface="Arial"/>
            </a:endParaRPr>
          </a:p>
        </p:txBody>
      </p:sp>
      <p:sp>
        <p:nvSpPr>
          <p:cNvPr id="15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15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s-AR" sz="3200" b="0" strike="noStrike" spc="-1">
              <a:latin typeface="Arial"/>
            </a:endParaRPr>
          </a:p>
        </p:txBody>
      </p:sp>
      <p:sp>
        <p:nvSpPr>
          <p:cNvPr id="15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s-AR" sz="3200" b="0" strike="noStrike" spc="-1">
              <a:latin typeface="Arial"/>
            </a:endParaRPr>
          </a:p>
        </p:txBody>
      </p:sp>
      <p:sp>
        <p:nvSpPr>
          <p:cNvPr id="15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s-AR" sz="3200" b="0" strike="noStrike" spc="-1">
              <a:latin typeface="Arial"/>
            </a:endParaRPr>
          </a:p>
        </p:txBody>
      </p:sp>
      <p:sp>
        <p:nvSpPr>
          <p:cNvPr id="15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s-AR" sz="3200" b="0" strike="noStrike" spc="-1">
              <a:latin typeface="Arial"/>
            </a:endParaRPr>
          </a:p>
        </p:txBody>
      </p:sp>
      <p:sp>
        <p:nvSpPr>
          <p:cNvPr id="15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s-AR" sz="3200" b="0" strike="noStrike" spc="-1">
              <a:latin typeface="Arial"/>
            </a:endParaRPr>
          </a:p>
        </p:txBody>
      </p:sp>
      <p:sp>
        <p:nvSpPr>
          <p:cNvPr id="15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4"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16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s-AR"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16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16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AR" sz="3200" b="0" strike="noStrike" spc="-1">
              <a:latin typeface="Arial"/>
            </a:endParaRPr>
          </a:p>
        </p:txBody>
      </p:sp>
      <p:sp>
        <p:nvSpPr>
          <p:cNvPr id="17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1"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2" name="PlaceHolder 1"/>
          <p:cNvSpPr>
            <a:spLocks noGrp="1"/>
          </p:cNvSpPr>
          <p:nvPr>
            <p:ph type="subTitle"/>
          </p:nvPr>
        </p:nvSpPr>
        <p:spPr>
          <a:xfrm>
            <a:off x="6749640" y="1961640"/>
            <a:ext cx="4675320" cy="10118880"/>
          </a:xfrm>
          <a:prstGeom prst="rect">
            <a:avLst/>
          </a:prstGeom>
        </p:spPr>
        <p:txBody>
          <a:bodyPr lIns="0" tIns="0" rIns="0" bIns="0" anchor="ctr"/>
          <a:lstStyle/>
          <a:p>
            <a:pPr algn="ctr"/>
            <a:endParaRPr lang="es-AR"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17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3200" b="0" strike="noStrike" spc="-1">
              <a:latin typeface="Arial"/>
            </a:endParaRPr>
          </a:p>
        </p:txBody>
      </p:sp>
      <p:sp>
        <p:nvSpPr>
          <p:cNvPr id="17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AR" sz="3200" b="0" strike="noStrike" spc="-1">
              <a:latin typeface="Arial"/>
            </a:endParaRPr>
          </a:p>
        </p:txBody>
      </p:sp>
      <p:sp>
        <p:nvSpPr>
          <p:cNvPr id="17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17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AR" sz="3200" b="0" strike="noStrike" spc="-1">
              <a:latin typeface="Arial"/>
            </a:endParaRPr>
          </a:p>
        </p:txBody>
      </p:sp>
      <p:sp>
        <p:nvSpPr>
          <p:cNvPr id="17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3200" b="0" strike="noStrike" spc="-1">
              <a:latin typeface="Arial"/>
            </a:endParaRPr>
          </a:p>
        </p:txBody>
      </p:sp>
      <p:sp>
        <p:nvSpPr>
          <p:cNvPr id="18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18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3200" b="0" strike="noStrike" spc="-1">
              <a:latin typeface="Arial"/>
            </a:endParaRPr>
          </a:p>
        </p:txBody>
      </p:sp>
      <p:sp>
        <p:nvSpPr>
          <p:cNvPr id="18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3200" b="0" strike="noStrike" spc="-1">
              <a:latin typeface="Arial"/>
            </a:endParaRPr>
          </a:p>
        </p:txBody>
      </p:sp>
      <p:sp>
        <p:nvSpPr>
          <p:cNvPr id="18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18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s-AR" sz="3200" b="0" strike="noStrike" spc="-1">
              <a:latin typeface="Arial"/>
            </a:endParaRPr>
          </a:p>
        </p:txBody>
      </p:sp>
      <p:sp>
        <p:nvSpPr>
          <p:cNvPr id="18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18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3200" b="0" strike="noStrike" spc="-1">
              <a:latin typeface="Arial"/>
            </a:endParaRPr>
          </a:p>
        </p:txBody>
      </p:sp>
      <p:sp>
        <p:nvSpPr>
          <p:cNvPr id="19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3200" b="0" strike="noStrike" spc="-1">
              <a:latin typeface="Arial"/>
            </a:endParaRPr>
          </a:p>
        </p:txBody>
      </p:sp>
      <p:sp>
        <p:nvSpPr>
          <p:cNvPr id="19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AR" sz="3200" b="0" strike="noStrike" spc="-1">
              <a:latin typeface="Arial"/>
            </a:endParaRPr>
          </a:p>
        </p:txBody>
      </p:sp>
      <p:sp>
        <p:nvSpPr>
          <p:cNvPr id="19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749640" y="1961640"/>
            <a:ext cx="4675320" cy="10118880"/>
          </a:xfrm>
          <a:prstGeom prst="rect">
            <a:avLst/>
          </a:prstGeom>
        </p:spPr>
        <p:txBody>
          <a:bodyPr lIns="0" tIns="0" rIns="0" bIns="0" anchor="ctr"/>
          <a:lstStyle/>
          <a:p>
            <a:pPr algn="ctr"/>
            <a:endParaRPr lang="es-AR"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19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s-AR" sz="3200" b="0" strike="noStrike" spc="-1">
              <a:latin typeface="Arial"/>
            </a:endParaRPr>
          </a:p>
        </p:txBody>
      </p:sp>
      <p:sp>
        <p:nvSpPr>
          <p:cNvPr id="19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s-AR" sz="3200" b="0" strike="noStrike" spc="-1">
              <a:latin typeface="Arial"/>
            </a:endParaRPr>
          </a:p>
        </p:txBody>
      </p:sp>
      <p:sp>
        <p:nvSpPr>
          <p:cNvPr id="19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s-AR" sz="3200" b="0" strike="noStrike" spc="-1">
              <a:latin typeface="Arial"/>
            </a:endParaRPr>
          </a:p>
        </p:txBody>
      </p:sp>
      <p:sp>
        <p:nvSpPr>
          <p:cNvPr id="19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s-AR" sz="3200" b="0" strike="noStrike" spc="-1">
              <a:latin typeface="Arial"/>
            </a:endParaRPr>
          </a:p>
        </p:txBody>
      </p:sp>
      <p:sp>
        <p:nvSpPr>
          <p:cNvPr id="19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s-AR" sz="3200" b="0" strike="noStrike" spc="-1">
              <a:latin typeface="Arial"/>
            </a:endParaRPr>
          </a:p>
        </p:txBody>
      </p:sp>
      <p:sp>
        <p:nvSpPr>
          <p:cNvPr id="19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AR"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AR"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749640" y="1961640"/>
            <a:ext cx="4675320" cy="2182680"/>
          </a:xfrm>
          <a:prstGeom prst="rect">
            <a:avLst/>
          </a:prstGeom>
        </p:spPr>
        <p:txBody>
          <a:bodyPr lIns="0" tIns="0" rIns="0" bIns="0" anchor="ctr"/>
          <a:lstStyle/>
          <a:p>
            <a:pPr algn="ctr"/>
            <a:endParaRPr lang="es-AR"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s-AR" sz="4400" b="0" strike="noStrike" spc="-1">
                <a:latin typeface="Arial"/>
              </a:rPr>
              <a:t>Pulse para editar el formato del texto de título</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AR" sz="3200" b="0" strike="noStrike" spc="-1">
                <a:latin typeface="Arial"/>
              </a:rPr>
              <a:t>Pulse para editar el formato de esquema del texto</a:t>
            </a:r>
          </a:p>
          <a:p>
            <a:pPr marL="864000" lvl="1" indent="-324000">
              <a:spcBef>
                <a:spcPts val="1134"/>
              </a:spcBef>
              <a:buClr>
                <a:srgbClr val="000000"/>
              </a:buClr>
              <a:buSzPct val="75000"/>
              <a:buFont typeface="Symbol" charset="2"/>
              <a:buChar char=""/>
            </a:pPr>
            <a:r>
              <a:rPr lang="es-AR" sz="2800" b="0" strike="noStrike" spc="-1">
                <a:latin typeface="Arial"/>
              </a:rPr>
              <a:t>Segundo nivel del esquema</a:t>
            </a:r>
          </a:p>
          <a:p>
            <a:pPr marL="1296000" lvl="2" indent="-288000">
              <a:spcBef>
                <a:spcPts val="850"/>
              </a:spcBef>
              <a:buClr>
                <a:srgbClr val="000000"/>
              </a:buClr>
              <a:buSzPct val="45000"/>
              <a:buFont typeface="Wingdings" charset="2"/>
              <a:buChar char=""/>
            </a:pPr>
            <a:r>
              <a:rPr lang="es-AR" sz="2400" b="0" strike="noStrike" spc="-1">
                <a:latin typeface="Arial"/>
              </a:rPr>
              <a:t>Tercer nivel del esquema</a:t>
            </a:r>
          </a:p>
          <a:p>
            <a:pPr marL="1728000" lvl="3" indent="-216000">
              <a:spcBef>
                <a:spcPts val="567"/>
              </a:spcBef>
              <a:buClr>
                <a:srgbClr val="000000"/>
              </a:buClr>
              <a:buSzPct val="75000"/>
              <a:buFont typeface="Symbol" charset="2"/>
              <a:buChar char=""/>
            </a:pPr>
            <a:r>
              <a:rPr lang="es-AR" sz="2000" b="0" strike="noStrike" spc="-1">
                <a:latin typeface="Arial"/>
              </a:rPr>
              <a:t>Cuarto nivel del esquema</a:t>
            </a:r>
          </a:p>
          <a:p>
            <a:pPr marL="2160000" lvl="4" indent="-216000">
              <a:spcBef>
                <a:spcPts val="283"/>
              </a:spcBef>
              <a:buClr>
                <a:srgbClr val="000000"/>
              </a:buClr>
              <a:buSzPct val="45000"/>
              <a:buFont typeface="Wingdings" charset="2"/>
              <a:buChar char=""/>
            </a:pPr>
            <a:r>
              <a:rPr lang="es-AR" sz="2000" b="0" strike="noStrike" spc="-1">
                <a:latin typeface="Arial"/>
              </a:rPr>
              <a:t>Quinto nivel del esquema</a:t>
            </a:r>
          </a:p>
          <a:p>
            <a:pPr marL="2592000" lvl="5" indent="-216000">
              <a:spcBef>
                <a:spcPts val="283"/>
              </a:spcBef>
              <a:buClr>
                <a:srgbClr val="000000"/>
              </a:buClr>
              <a:buSzPct val="45000"/>
              <a:buFont typeface="Wingdings" charset="2"/>
              <a:buChar char=""/>
            </a:pPr>
            <a:r>
              <a:rPr lang="es-AR" sz="2000" b="0" strike="noStrike" spc="-1">
                <a:latin typeface="Arial"/>
              </a:rPr>
              <a:t>Sexto nivel del esquema</a:t>
            </a:r>
          </a:p>
          <a:p>
            <a:pPr marL="3024000" lvl="6" indent="-216000">
              <a:spcBef>
                <a:spcPts val="283"/>
              </a:spcBef>
              <a:buClr>
                <a:srgbClr val="000000"/>
              </a:buClr>
              <a:buSzPct val="45000"/>
              <a:buFont typeface="Wingdings" charset="2"/>
              <a:buChar char=""/>
            </a:pPr>
            <a:r>
              <a:rPr lang="es-AR" sz="20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CustomShape 1"/>
          <p:cNvSpPr/>
          <p:nvPr/>
        </p:nvSpPr>
        <p:spPr>
          <a:xfrm flipH="1">
            <a:off x="11638080" y="0"/>
            <a:ext cx="552600" cy="552240"/>
          </a:xfrm>
          <a:prstGeom prst="rect">
            <a:avLst/>
          </a:prstGeom>
          <a:solidFill>
            <a:schemeClr val="accent3"/>
          </a:solidFill>
          <a:ln>
            <a:noFill/>
          </a:ln>
        </p:spPr>
        <p:style>
          <a:lnRef idx="0">
            <a:scrgbClr r="0" g="0" b="0"/>
          </a:lnRef>
          <a:fillRef idx="0">
            <a:scrgbClr r="0" g="0" b="0"/>
          </a:fillRef>
          <a:effectRef idx="0">
            <a:scrgbClr r="0" g="0" b="0"/>
          </a:effectRef>
          <a:fontRef idx="minor"/>
        </p:style>
      </p:sp>
      <p:sp>
        <p:nvSpPr>
          <p:cNvPr id="39" name="CustomShape 2"/>
          <p:cNvSpPr/>
          <p:nvPr/>
        </p:nvSpPr>
        <p:spPr>
          <a:xfrm flipH="1">
            <a:off x="-360" y="5312160"/>
            <a:ext cx="384480" cy="1544760"/>
          </a:xfrm>
          <a:prstGeom prst="rect">
            <a:avLst/>
          </a:prstGeom>
          <a:solidFill>
            <a:schemeClr val="accent3"/>
          </a:solidFill>
          <a:ln>
            <a:noFill/>
          </a:ln>
        </p:spPr>
        <p:style>
          <a:lnRef idx="0">
            <a:scrgbClr r="0" g="0" b="0"/>
          </a:lnRef>
          <a:fillRef idx="0">
            <a:scrgbClr r="0" g="0" b="0"/>
          </a:fillRef>
          <a:effectRef idx="0">
            <a:scrgbClr r="0" g="0" b="0"/>
          </a:effectRef>
          <a:fontRef idx="minor"/>
        </p:style>
      </p:sp>
      <p:sp>
        <p:nvSpPr>
          <p:cNvPr id="40" name="CustomShape 3"/>
          <p:cNvSpPr/>
          <p:nvPr/>
        </p:nvSpPr>
        <p:spPr>
          <a:xfrm>
            <a:off x="11478600" y="342000"/>
            <a:ext cx="384480" cy="384480"/>
          </a:xfrm>
          <a:prstGeom prst="rect">
            <a:avLst/>
          </a:prstGeom>
          <a:noFill/>
          <a:ln w="19080">
            <a:solidFill>
              <a:schemeClr val="dk1"/>
            </a:solidFill>
            <a:round/>
          </a:ln>
        </p:spPr>
        <p:style>
          <a:lnRef idx="0">
            <a:scrgbClr r="0" g="0" b="0"/>
          </a:lnRef>
          <a:fillRef idx="0">
            <a:scrgbClr r="0" g="0" b="0"/>
          </a:fillRef>
          <a:effectRef idx="0">
            <a:scrgbClr r="0" g="0" b="0"/>
          </a:effectRef>
          <a:fontRef idx="minor"/>
        </p:style>
      </p:sp>
      <p:sp>
        <p:nvSpPr>
          <p:cNvPr id="41" name="CustomShape 4"/>
          <p:cNvSpPr/>
          <p:nvPr/>
        </p:nvSpPr>
        <p:spPr>
          <a:xfrm rot="5400000" flipH="1">
            <a:off x="11526840" y="6193800"/>
            <a:ext cx="384480" cy="943200"/>
          </a:xfrm>
          <a:prstGeom prst="rect">
            <a:avLst/>
          </a:prstGeom>
          <a:solidFill>
            <a:schemeClr val="accent4"/>
          </a:solidFill>
          <a:ln>
            <a:noFill/>
          </a:ln>
        </p:spPr>
        <p:style>
          <a:lnRef idx="0">
            <a:scrgbClr r="0" g="0" b="0"/>
          </a:lnRef>
          <a:fillRef idx="0">
            <a:scrgbClr r="0" g="0" b="0"/>
          </a:fillRef>
          <a:effectRef idx="0">
            <a:scrgbClr r="0" g="0" b="0"/>
          </a:effectRef>
          <a:fontRef idx="minor"/>
        </p:style>
      </p:sp>
      <p:sp>
        <p:nvSpPr>
          <p:cNvPr id="42" name="PlaceHolder 5"/>
          <p:cNvSpPr>
            <a:spLocks noGrp="1"/>
          </p:cNvSpPr>
          <p:nvPr>
            <p:ph type="title"/>
          </p:nvPr>
        </p:nvSpPr>
        <p:spPr>
          <a:xfrm>
            <a:off x="6749640" y="1961640"/>
            <a:ext cx="4675320" cy="2182680"/>
          </a:xfrm>
          <a:prstGeom prst="rect">
            <a:avLst/>
          </a:prstGeom>
        </p:spPr>
        <p:txBody>
          <a:bodyPr lIns="0" tIns="0" rIns="0" bIns="0" anchor="ctr"/>
          <a:lstStyle/>
          <a:p>
            <a:r>
              <a:rPr lang="es-AR" sz="1800" b="0" strike="noStrike" spc="-1">
                <a:latin typeface="Arial"/>
              </a:rPr>
              <a:t>Pulse para editar el formato del texto de título</a:t>
            </a:r>
          </a:p>
        </p:txBody>
      </p:sp>
      <p:sp>
        <p:nvSpPr>
          <p:cNvPr id="43"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AR" sz="3200" b="0" strike="noStrike" spc="-1">
                <a:latin typeface="Arial"/>
              </a:rPr>
              <a:t>Pulse para editar el formato de esquema del texto</a:t>
            </a:r>
          </a:p>
          <a:p>
            <a:pPr marL="864000" lvl="1" indent="-324000">
              <a:spcBef>
                <a:spcPts val="1134"/>
              </a:spcBef>
              <a:buClr>
                <a:srgbClr val="000000"/>
              </a:buClr>
              <a:buSzPct val="75000"/>
              <a:buFont typeface="Symbol" charset="2"/>
              <a:buChar char=""/>
            </a:pPr>
            <a:r>
              <a:rPr lang="es-AR" sz="2800" b="0" strike="noStrike" spc="-1">
                <a:latin typeface="Arial"/>
              </a:rPr>
              <a:t>Segundo nivel del esquema</a:t>
            </a:r>
          </a:p>
          <a:p>
            <a:pPr marL="1296000" lvl="2" indent="-288000">
              <a:spcBef>
                <a:spcPts val="850"/>
              </a:spcBef>
              <a:buClr>
                <a:srgbClr val="000000"/>
              </a:buClr>
              <a:buSzPct val="45000"/>
              <a:buFont typeface="Wingdings" charset="2"/>
              <a:buChar char=""/>
            </a:pPr>
            <a:r>
              <a:rPr lang="es-AR" sz="2400" b="0" strike="noStrike" spc="-1">
                <a:latin typeface="Arial"/>
              </a:rPr>
              <a:t>Tercer nivel del esquema</a:t>
            </a:r>
          </a:p>
          <a:p>
            <a:pPr marL="1728000" lvl="3" indent="-216000">
              <a:spcBef>
                <a:spcPts val="567"/>
              </a:spcBef>
              <a:buClr>
                <a:srgbClr val="000000"/>
              </a:buClr>
              <a:buSzPct val="75000"/>
              <a:buFont typeface="Symbol" charset="2"/>
              <a:buChar char=""/>
            </a:pPr>
            <a:r>
              <a:rPr lang="es-AR" sz="2000" b="0" strike="noStrike" spc="-1">
                <a:latin typeface="Arial"/>
              </a:rPr>
              <a:t>Cuarto nivel del esquema</a:t>
            </a:r>
          </a:p>
          <a:p>
            <a:pPr marL="2160000" lvl="4" indent="-216000">
              <a:spcBef>
                <a:spcPts val="283"/>
              </a:spcBef>
              <a:buClr>
                <a:srgbClr val="000000"/>
              </a:buClr>
              <a:buSzPct val="45000"/>
              <a:buFont typeface="Wingdings" charset="2"/>
              <a:buChar char=""/>
            </a:pPr>
            <a:r>
              <a:rPr lang="es-AR" sz="2000" b="0" strike="noStrike" spc="-1">
                <a:latin typeface="Arial"/>
              </a:rPr>
              <a:t>Quinto nivel del esquema</a:t>
            </a:r>
          </a:p>
          <a:p>
            <a:pPr marL="2592000" lvl="5" indent="-216000">
              <a:spcBef>
                <a:spcPts val="283"/>
              </a:spcBef>
              <a:buClr>
                <a:srgbClr val="000000"/>
              </a:buClr>
              <a:buSzPct val="45000"/>
              <a:buFont typeface="Wingdings" charset="2"/>
              <a:buChar char=""/>
            </a:pPr>
            <a:r>
              <a:rPr lang="es-AR" sz="2000" b="0" strike="noStrike" spc="-1">
                <a:latin typeface="Arial"/>
              </a:rPr>
              <a:t>Sexto nivel del esquema</a:t>
            </a:r>
          </a:p>
          <a:p>
            <a:pPr marL="3024000" lvl="6" indent="-216000">
              <a:spcBef>
                <a:spcPts val="283"/>
              </a:spcBef>
              <a:buClr>
                <a:srgbClr val="000000"/>
              </a:buClr>
              <a:buSzPct val="45000"/>
              <a:buFont typeface="Wingdings" charset="2"/>
              <a:buChar char=""/>
            </a:pPr>
            <a:r>
              <a:rPr lang="es-AR" sz="20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0" name="CustomShape 1"/>
          <p:cNvSpPr/>
          <p:nvPr/>
        </p:nvSpPr>
        <p:spPr>
          <a:xfrm rot="5400000">
            <a:off x="-402840" y="2889000"/>
            <a:ext cx="1887480" cy="1078560"/>
          </a:xfrm>
          <a:prstGeom prst="triangle">
            <a:avLst>
              <a:gd name="adj" fmla="val 50000"/>
            </a:avLst>
          </a:prstGeom>
          <a:solidFill>
            <a:schemeClr val="accent1"/>
          </a:solidFill>
          <a:ln>
            <a:noFill/>
          </a:ln>
        </p:spPr>
        <p:style>
          <a:lnRef idx="0">
            <a:scrgbClr r="0" g="0" b="0"/>
          </a:lnRef>
          <a:fillRef idx="0">
            <a:scrgbClr r="0" g="0" b="0"/>
          </a:fillRef>
          <a:effectRef idx="0">
            <a:scrgbClr r="0" g="0" b="0"/>
          </a:effectRef>
          <a:fontRef idx="minor"/>
        </p:style>
      </p:sp>
      <p:sp>
        <p:nvSpPr>
          <p:cNvPr id="81" name="PlaceHolder 2"/>
          <p:cNvSpPr>
            <a:spLocks noGrp="1"/>
          </p:cNvSpPr>
          <p:nvPr>
            <p:ph type="title"/>
          </p:nvPr>
        </p:nvSpPr>
        <p:spPr>
          <a:xfrm>
            <a:off x="6749640" y="1961640"/>
            <a:ext cx="4675320" cy="2182680"/>
          </a:xfrm>
          <a:prstGeom prst="rect">
            <a:avLst/>
          </a:prstGeom>
        </p:spPr>
        <p:txBody>
          <a:bodyPr lIns="0" tIns="0" rIns="0" bIns="0" anchor="ctr"/>
          <a:lstStyle/>
          <a:p>
            <a:r>
              <a:rPr lang="es-AR" sz="1800" b="0" strike="noStrike" spc="-1">
                <a:latin typeface="Arial"/>
              </a:rPr>
              <a:t>Pulse para editar el formato del texto de título</a:t>
            </a:r>
          </a:p>
        </p:txBody>
      </p:sp>
      <p:sp>
        <p:nvSpPr>
          <p:cNvPr id="82"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AR" sz="3200" b="0" strike="noStrike" spc="-1">
                <a:latin typeface="Arial"/>
              </a:rPr>
              <a:t>Pulse para editar el formato de esquema del texto</a:t>
            </a:r>
          </a:p>
          <a:p>
            <a:pPr marL="864000" lvl="1" indent="-324000">
              <a:spcBef>
                <a:spcPts val="1134"/>
              </a:spcBef>
              <a:buClr>
                <a:srgbClr val="000000"/>
              </a:buClr>
              <a:buSzPct val="75000"/>
              <a:buFont typeface="Symbol" charset="2"/>
              <a:buChar char=""/>
            </a:pPr>
            <a:r>
              <a:rPr lang="es-AR" sz="2800" b="0" strike="noStrike" spc="-1">
                <a:latin typeface="Arial"/>
              </a:rPr>
              <a:t>Segundo nivel del esquema</a:t>
            </a:r>
          </a:p>
          <a:p>
            <a:pPr marL="1296000" lvl="2" indent="-288000">
              <a:spcBef>
                <a:spcPts val="850"/>
              </a:spcBef>
              <a:buClr>
                <a:srgbClr val="000000"/>
              </a:buClr>
              <a:buSzPct val="45000"/>
              <a:buFont typeface="Wingdings" charset="2"/>
              <a:buChar char=""/>
            </a:pPr>
            <a:r>
              <a:rPr lang="es-AR" sz="2400" b="0" strike="noStrike" spc="-1">
                <a:latin typeface="Arial"/>
              </a:rPr>
              <a:t>Tercer nivel del esquema</a:t>
            </a:r>
          </a:p>
          <a:p>
            <a:pPr marL="1728000" lvl="3" indent="-216000">
              <a:spcBef>
                <a:spcPts val="567"/>
              </a:spcBef>
              <a:buClr>
                <a:srgbClr val="000000"/>
              </a:buClr>
              <a:buSzPct val="75000"/>
              <a:buFont typeface="Symbol" charset="2"/>
              <a:buChar char=""/>
            </a:pPr>
            <a:r>
              <a:rPr lang="es-AR" sz="2000" b="0" strike="noStrike" spc="-1">
                <a:latin typeface="Arial"/>
              </a:rPr>
              <a:t>Cuarto nivel del esquema</a:t>
            </a:r>
          </a:p>
          <a:p>
            <a:pPr marL="2160000" lvl="4" indent="-216000">
              <a:spcBef>
                <a:spcPts val="283"/>
              </a:spcBef>
              <a:buClr>
                <a:srgbClr val="000000"/>
              </a:buClr>
              <a:buSzPct val="45000"/>
              <a:buFont typeface="Wingdings" charset="2"/>
              <a:buChar char=""/>
            </a:pPr>
            <a:r>
              <a:rPr lang="es-AR" sz="2000" b="0" strike="noStrike" spc="-1">
                <a:latin typeface="Arial"/>
              </a:rPr>
              <a:t>Quinto nivel del esquema</a:t>
            </a:r>
          </a:p>
          <a:p>
            <a:pPr marL="2592000" lvl="5" indent="-216000">
              <a:spcBef>
                <a:spcPts val="283"/>
              </a:spcBef>
              <a:buClr>
                <a:srgbClr val="000000"/>
              </a:buClr>
              <a:buSzPct val="45000"/>
              <a:buFont typeface="Wingdings" charset="2"/>
              <a:buChar char=""/>
            </a:pPr>
            <a:r>
              <a:rPr lang="es-AR" sz="2000" b="0" strike="noStrike" spc="-1">
                <a:latin typeface="Arial"/>
              </a:rPr>
              <a:t>Sexto nivel del esquema</a:t>
            </a:r>
          </a:p>
          <a:p>
            <a:pPr marL="3024000" lvl="6" indent="-216000">
              <a:spcBef>
                <a:spcPts val="283"/>
              </a:spcBef>
              <a:buClr>
                <a:srgbClr val="000000"/>
              </a:buClr>
              <a:buSzPct val="45000"/>
              <a:buFont typeface="Wingdings" charset="2"/>
              <a:buChar char=""/>
            </a:pPr>
            <a:r>
              <a:rPr lang="es-AR" sz="20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9" name="CustomShape 1"/>
          <p:cNvSpPr/>
          <p:nvPr/>
        </p:nvSpPr>
        <p:spPr>
          <a:xfrm rot="5400000">
            <a:off x="-402840" y="2889000"/>
            <a:ext cx="1887480" cy="1078560"/>
          </a:xfrm>
          <a:prstGeom prst="triangle">
            <a:avLst>
              <a:gd name="adj" fmla="val 50000"/>
            </a:avLst>
          </a:prstGeom>
          <a:solidFill>
            <a:schemeClr val="accent1"/>
          </a:solidFill>
          <a:ln>
            <a:noFill/>
          </a:ln>
        </p:spPr>
        <p:style>
          <a:lnRef idx="0">
            <a:scrgbClr r="0" g="0" b="0"/>
          </a:lnRef>
          <a:fillRef idx="0">
            <a:scrgbClr r="0" g="0" b="0"/>
          </a:fillRef>
          <a:effectRef idx="0">
            <a:scrgbClr r="0" g="0" b="0"/>
          </a:effectRef>
          <a:fontRef idx="minor"/>
        </p:style>
      </p:sp>
      <p:sp>
        <p:nvSpPr>
          <p:cNvPr id="120" name="PlaceHolder 2"/>
          <p:cNvSpPr>
            <a:spLocks noGrp="1"/>
          </p:cNvSpPr>
          <p:nvPr>
            <p:ph type="title"/>
          </p:nvPr>
        </p:nvSpPr>
        <p:spPr>
          <a:xfrm>
            <a:off x="6749640" y="1961640"/>
            <a:ext cx="4675320" cy="2182680"/>
          </a:xfrm>
          <a:prstGeom prst="rect">
            <a:avLst/>
          </a:prstGeom>
        </p:spPr>
        <p:txBody>
          <a:bodyPr lIns="0" tIns="0" rIns="0" bIns="0" anchor="ctr"/>
          <a:lstStyle/>
          <a:p>
            <a:r>
              <a:rPr lang="es-AR" sz="1800" b="0" strike="noStrike" spc="-1">
                <a:latin typeface="Arial"/>
              </a:rPr>
              <a:t>Pulse para editar el formato del texto de título</a:t>
            </a:r>
          </a:p>
        </p:txBody>
      </p:sp>
      <p:sp>
        <p:nvSpPr>
          <p:cNvPr id="121"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AR" sz="3200" b="0" strike="noStrike" spc="-1">
                <a:latin typeface="Arial"/>
              </a:rPr>
              <a:t>Pulse para editar el formato de esquema del texto</a:t>
            </a:r>
          </a:p>
          <a:p>
            <a:pPr marL="864000" lvl="1" indent="-324000">
              <a:spcBef>
                <a:spcPts val="1134"/>
              </a:spcBef>
              <a:buClr>
                <a:srgbClr val="000000"/>
              </a:buClr>
              <a:buSzPct val="75000"/>
              <a:buFont typeface="Symbol" charset="2"/>
              <a:buChar char=""/>
            </a:pPr>
            <a:r>
              <a:rPr lang="es-AR" sz="2800" b="0" strike="noStrike" spc="-1">
                <a:latin typeface="Arial"/>
              </a:rPr>
              <a:t>Segundo nivel del esquema</a:t>
            </a:r>
          </a:p>
          <a:p>
            <a:pPr marL="1296000" lvl="2" indent="-288000">
              <a:spcBef>
                <a:spcPts val="850"/>
              </a:spcBef>
              <a:buClr>
                <a:srgbClr val="000000"/>
              </a:buClr>
              <a:buSzPct val="45000"/>
              <a:buFont typeface="Wingdings" charset="2"/>
              <a:buChar char=""/>
            </a:pPr>
            <a:r>
              <a:rPr lang="es-AR" sz="2400" b="0" strike="noStrike" spc="-1">
                <a:latin typeface="Arial"/>
              </a:rPr>
              <a:t>Tercer nivel del esquema</a:t>
            </a:r>
          </a:p>
          <a:p>
            <a:pPr marL="1728000" lvl="3" indent="-216000">
              <a:spcBef>
                <a:spcPts val="567"/>
              </a:spcBef>
              <a:buClr>
                <a:srgbClr val="000000"/>
              </a:buClr>
              <a:buSzPct val="75000"/>
              <a:buFont typeface="Symbol" charset="2"/>
              <a:buChar char=""/>
            </a:pPr>
            <a:r>
              <a:rPr lang="es-AR" sz="2000" b="0" strike="noStrike" spc="-1">
                <a:latin typeface="Arial"/>
              </a:rPr>
              <a:t>Cuarto nivel del esquema</a:t>
            </a:r>
          </a:p>
          <a:p>
            <a:pPr marL="2160000" lvl="4" indent="-216000">
              <a:spcBef>
                <a:spcPts val="283"/>
              </a:spcBef>
              <a:buClr>
                <a:srgbClr val="000000"/>
              </a:buClr>
              <a:buSzPct val="45000"/>
              <a:buFont typeface="Wingdings" charset="2"/>
              <a:buChar char=""/>
            </a:pPr>
            <a:r>
              <a:rPr lang="es-AR" sz="2000" b="0" strike="noStrike" spc="-1">
                <a:latin typeface="Arial"/>
              </a:rPr>
              <a:t>Quinto nivel del esquema</a:t>
            </a:r>
          </a:p>
          <a:p>
            <a:pPr marL="2592000" lvl="5" indent="-216000">
              <a:spcBef>
                <a:spcPts val="283"/>
              </a:spcBef>
              <a:buClr>
                <a:srgbClr val="000000"/>
              </a:buClr>
              <a:buSzPct val="45000"/>
              <a:buFont typeface="Wingdings" charset="2"/>
              <a:buChar char=""/>
            </a:pPr>
            <a:r>
              <a:rPr lang="es-AR" sz="2000" b="0" strike="noStrike" spc="-1">
                <a:latin typeface="Arial"/>
              </a:rPr>
              <a:t>Sexto nivel del esquema</a:t>
            </a:r>
          </a:p>
          <a:p>
            <a:pPr marL="3024000" lvl="6" indent="-216000">
              <a:spcBef>
                <a:spcPts val="283"/>
              </a:spcBef>
              <a:buClr>
                <a:srgbClr val="000000"/>
              </a:buClr>
              <a:buSzPct val="45000"/>
              <a:buFont typeface="Wingdings" charset="2"/>
              <a:buChar char=""/>
            </a:pPr>
            <a:r>
              <a:rPr lang="es-AR" sz="20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8" name="CustomShape 1"/>
          <p:cNvSpPr/>
          <p:nvPr/>
        </p:nvSpPr>
        <p:spPr>
          <a:xfrm flipH="1">
            <a:off x="11638080" y="0"/>
            <a:ext cx="552600" cy="552240"/>
          </a:xfrm>
          <a:prstGeom prst="rect">
            <a:avLst/>
          </a:prstGeom>
          <a:solidFill>
            <a:schemeClr val="accent3"/>
          </a:solidFill>
          <a:ln>
            <a:noFill/>
          </a:ln>
        </p:spPr>
        <p:style>
          <a:lnRef idx="0">
            <a:scrgbClr r="0" g="0" b="0"/>
          </a:lnRef>
          <a:fillRef idx="0">
            <a:scrgbClr r="0" g="0" b="0"/>
          </a:fillRef>
          <a:effectRef idx="0">
            <a:scrgbClr r="0" g="0" b="0"/>
          </a:effectRef>
          <a:fontRef idx="minor"/>
        </p:style>
      </p:sp>
      <p:sp>
        <p:nvSpPr>
          <p:cNvPr id="159" name="CustomShape 2"/>
          <p:cNvSpPr/>
          <p:nvPr/>
        </p:nvSpPr>
        <p:spPr>
          <a:xfrm flipH="1">
            <a:off x="-360" y="5312160"/>
            <a:ext cx="384480" cy="1544760"/>
          </a:xfrm>
          <a:prstGeom prst="rect">
            <a:avLst/>
          </a:prstGeom>
          <a:solidFill>
            <a:schemeClr val="accent3"/>
          </a:solidFill>
          <a:ln>
            <a:noFill/>
          </a:ln>
        </p:spPr>
        <p:style>
          <a:lnRef idx="0">
            <a:scrgbClr r="0" g="0" b="0"/>
          </a:lnRef>
          <a:fillRef idx="0">
            <a:scrgbClr r="0" g="0" b="0"/>
          </a:fillRef>
          <a:effectRef idx="0">
            <a:scrgbClr r="0" g="0" b="0"/>
          </a:effectRef>
          <a:fontRef idx="minor"/>
        </p:style>
      </p:sp>
      <p:sp>
        <p:nvSpPr>
          <p:cNvPr id="160" name="CustomShape 3"/>
          <p:cNvSpPr/>
          <p:nvPr/>
        </p:nvSpPr>
        <p:spPr>
          <a:xfrm>
            <a:off x="11478600" y="342000"/>
            <a:ext cx="384480" cy="384480"/>
          </a:xfrm>
          <a:prstGeom prst="rect">
            <a:avLst/>
          </a:prstGeom>
          <a:noFill/>
          <a:ln w="19080">
            <a:solidFill>
              <a:schemeClr val="dk1"/>
            </a:solidFill>
            <a:round/>
          </a:ln>
        </p:spPr>
        <p:style>
          <a:lnRef idx="0">
            <a:scrgbClr r="0" g="0" b="0"/>
          </a:lnRef>
          <a:fillRef idx="0">
            <a:scrgbClr r="0" g="0" b="0"/>
          </a:fillRef>
          <a:effectRef idx="0">
            <a:scrgbClr r="0" g="0" b="0"/>
          </a:effectRef>
          <a:fontRef idx="minor"/>
        </p:style>
      </p:sp>
      <p:sp>
        <p:nvSpPr>
          <p:cNvPr id="161" name="CustomShape 4"/>
          <p:cNvSpPr/>
          <p:nvPr/>
        </p:nvSpPr>
        <p:spPr>
          <a:xfrm rot="5400000" flipH="1">
            <a:off x="11526840" y="6193800"/>
            <a:ext cx="384480" cy="943200"/>
          </a:xfrm>
          <a:prstGeom prst="rect">
            <a:avLst/>
          </a:prstGeom>
          <a:solidFill>
            <a:schemeClr val="accent4"/>
          </a:solidFill>
          <a:ln>
            <a:noFill/>
          </a:ln>
        </p:spPr>
        <p:style>
          <a:lnRef idx="0">
            <a:scrgbClr r="0" g="0" b="0"/>
          </a:lnRef>
          <a:fillRef idx="0">
            <a:scrgbClr r="0" g="0" b="0"/>
          </a:fillRef>
          <a:effectRef idx="0">
            <a:scrgbClr r="0" g="0" b="0"/>
          </a:effectRef>
          <a:fontRef idx="minor"/>
        </p:style>
      </p:sp>
      <p:sp>
        <p:nvSpPr>
          <p:cNvPr id="162" name="PlaceHolder 5"/>
          <p:cNvSpPr>
            <a:spLocks noGrp="1"/>
          </p:cNvSpPr>
          <p:nvPr>
            <p:ph type="title"/>
          </p:nvPr>
        </p:nvSpPr>
        <p:spPr>
          <a:xfrm>
            <a:off x="6749640" y="1961640"/>
            <a:ext cx="4675320" cy="2182680"/>
          </a:xfrm>
          <a:prstGeom prst="rect">
            <a:avLst/>
          </a:prstGeom>
        </p:spPr>
        <p:txBody>
          <a:bodyPr lIns="0" tIns="0" rIns="0" bIns="0" anchor="ctr"/>
          <a:lstStyle/>
          <a:p>
            <a:r>
              <a:rPr lang="es-AR" sz="1800" b="0" strike="noStrike" spc="-1">
                <a:latin typeface="Arial"/>
              </a:rPr>
              <a:t>Pulse para editar el formato del texto de título</a:t>
            </a:r>
          </a:p>
        </p:txBody>
      </p:sp>
      <p:sp>
        <p:nvSpPr>
          <p:cNvPr id="163"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AR" sz="3200" b="0" strike="noStrike" spc="-1">
                <a:latin typeface="Arial"/>
              </a:rPr>
              <a:t>Pulse para editar el formato de esquema del texto</a:t>
            </a:r>
          </a:p>
          <a:p>
            <a:pPr marL="864000" lvl="1" indent="-324000">
              <a:spcBef>
                <a:spcPts val="1134"/>
              </a:spcBef>
              <a:buClr>
                <a:srgbClr val="000000"/>
              </a:buClr>
              <a:buSzPct val="75000"/>
              <a:buFont typeface="Symbol" charset="2"/>
              <a:buChar char=""/>
            </a:pPr>
            <a:r>
              <a:rPr lang="es-AR" sz="2800" b="0" strike="noStrike" spc="-1">
                <a:latin typeface="Arial"/>
              </a:rPr>
              <a:t>Segundo nivel del esquema</a:t>
            </a:r>
          </a:p>
          <a:p>
            <a:pPr marL="1296000" lvl="2" indent="-288000">
              <a:spcBef>
                <a:spcPts val="850"/>
              </a:spcBef>
              <a:buClr>
                <a:srgbClr val="000000"/>
              </a:buClr>
              <a:buSzPct val="45000"/>
              <a:buFont typeface="Wingdings" charset="2"/>
              <a:buChar char=""/>
            </a:pPr>
            <a:r>
              <a:rPr lang="es-AR" sz="2400" b="0" strike="noStrike" spc="-1">
                <a:latin typeface="Arial"/>
              </a:rPr>
              <a:t>Tercer nivel del esquema</a:t>
            </a:r>
          </a:p>
          <a:p>
            <a:pPr marL="1728000" lvl="3" indent="-216000">
              <a:spcBef>
                <a:spcPts val="567"/>
              </a:spcBef>
              <a:buClr>
                <a:srgbClr val="000000"/>
              </a:buClr>
              <a:buSzPct val="75000"/>
              <a:buFont typeface="Symbol" charset="2"/>
              <a:buChar char=""/>
            </a:pPr>
            <a:r>
              <a:rPr lang="es-AR" sz="2000" b="0" strike="noStrike" spc="-1">
                <a:latin typeface="Arial"/>
              </a:rPr>
              <a:t>Cuarto nivel del esquema</a:t>
            </a:r>
          </a:p>
          <a:p>
            <a:pPr marL="2160000" lvl="4" indent="-216000">
              <a:spcBef>
                <a:spcPts val="283"/>
              </a:spcBef>
              <a:buClr>
                <a:srgbClr val="000000"/>
              </a:buClr>
              <a:buSzPct val="45000"/>
              <a:buFont typeface="Wingdings" charset="2"/>
              <a:buChar char=""/>
            </a:pPr>
            <a:r>
              <a:rPr lang="es-AR" sz="2000" b="0" strike="noStrike" spc="-1">
                <a:latin typeface="Arial"/>
              </a:rPr>
              <a:t>Quinto nivel del esquema</a:t>
            </a:r>
          </a:p>
          <a:p>
            <a:pPr marL="2592000" lvl="5" indent="-216000">
              <a:spcBef>
                <a:spcPts val="283"/>
              </a:spcBef>
              <a:buClr>
                <a:srgbClr val="000000"/>
              </a:buClr>
              <a:buSzPct val="45000"/>
              <a:buFont typeface="Wingdings" charset="2"/>
              <a:buChar char=""/>
            </a:pPr>
            <a:r>
              <a:rPr lang="es-AR" sz="2000" b="0" strike="noStrike" spc="-1">
                <a:latin typeface="Arial"/>
              </a:rPr>
              <a:t>Sexto nivel del esquema</a:t>
            </a:r>
          </a:p>
          <a:p>
            <a:pPr marL="3024000" lvl="6" indent="-216000">
              <a:spcBef>
                <a:spcPts val="283"/>
              </a:spcBef>
              <a:buClr>
                <a:srgbClr val="000000"/>
              </a:buClr>
              <a:buSzPct val="45000"/>
              <a:buFont typeface="Wingdings" charset="2"/>
              <a:buChar char=""/>
            </a:pPr>
            <a:r>
              <a:rPr lang="es-AR" sz="20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jpeg"/><Relationship Id="rId1" Type="http://schemas.openxmlformats.org/officeDocument/2006/relationships/slideLayout" Target="../slideLayouts/slideLayout51.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jpeg"/><Relationship Id="rId1" Type="http://schemas.openxmlformats.org/officeDocument/2006/relationships/slideLayout" Target="../slideLayouts/slideLayout51.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jpeg"/><Relationship Id="rId1" Type="http://schemas.openxmlformats.org/officeDocument/2006/relationships/slideLayout" Target="../slideLayouts/slideLayout51.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51.xml"/><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eg"/><Relationship Id="rId1" Type="http://schemas.openxmlformats.org/officeDocument/2006/relationships/slideLayout" Target="../slideLayouts/slideLayout5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5.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jpeg"/><Relationship Id="rId1" Type="http://schemas.openxmlformats.org/officeDocument/2006/relationships/slideLayout" Target="../slideLayouts/slideLayout51.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51.xml"/><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jpeg"/><Relationship Id="rId1" Type="http://schemas.openxmlformats.org/officeDocument/2006/relationships/slideLayout" Target="../slideLayouts/slideLayout51.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2.jpeg"/><Relationship Id="rId1" Type="http://schemas.openxmlformats.org/officeDocument/2006/relationships/slideLayout" Target="../slideLayouts/slideLayout51.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jpeg"/><Relationship Id="rId1" Type="http://schemas.openxmlformats.org/officeDocument/2006/relationships/slideLayout" Target="../slideLayouts/slideLayout51.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jpeg"/><Relationship Id="rId1" Type="http://schemas.openxmlformats.org/officeDocument/2006/relationships/slideLayout" Target="../slideLayouts/slideLayout51.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4.jpeg"/><Relationship Id="rId1" Type="http://schemas.openxmlformats.org/officeDocument/2006/relationships/slideLayout" Target="../slideLayouts/slideLayout5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5.jpeg"/><Relationship Id="rId1" Type="http://schemas.openxmlformats.org/officeDocument/2006/relationships/slideLayout" Target="../slideLayouts/slideLayout51.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6.jpeg"/><Relationship Id="rId1" Type="http://schemas.openxmlformats.org/officeDocument/2006/relationships/slideLayout" Target="../slideLayouts/slideLayout51.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7.jpeg"/><Relationship Id="rId1" Type="http://schemas.openxmlformats.org/officeDocument/2006/relationships/slideLayout" Target="../slideLayouts/slideLayout5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9.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5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0" y="1622520"/>
            <a:ext cx="12189600" cy="151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6000" b="1" strike="noStrike" spc="-1">
                <a:solidFill>
                  <a:srgbClr val="000000"/>
                </a:solidFill>
                <a:latin typeface="Arial"/>
                <a:ea typeface="Arial"/>
              </a:rPr>
              <a:t>Clase 19</a:t>
            </a:r>
            <a:endParaRPr lang="es-AR" sz="6000" b="0" strike="noStrike" spc="-1">
              <a:latin typeface="Arial"/>
            </a:endParaRPr>
          </a:p>
        </p:txBody>
      </p:sp>
      <p:sp>
        <p:nvSpPr>
          <p:cNvPr id="201" name="CustomShape 2"/>
          <p:cNvSpPr/>
          <p:nvPr/>
        </p:nvSpPr>
        <p:spPr>
          <a:xfrm>
            <a:off x="0" y="2791800"/>
            <a:ext cx="12189600" cy="63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AR" sz="2800" b="0" strike="noStrike" spc="-1">
                <a:solidFill>
                  <a:srgbClr val="000000"/>
                </a:solidFill>
                <a:latin typeface="Calibri"/>
                <a:ea typeface="Calibri"/>
              </a:rPr>
              <a:t>BASE DE DATOS</a:t>
            </a:r>
            <a:endParaRPr lang="es-AR" sz="2800" b="0" strike="noStrike" spc="-1">
              <a:latin typeface="Arial"/>
            </a:endParaRPr>
          </a:p>
          <a:p>
            <a:pPr algn="ctr">
              <a:lnSpc>
                <a:spcPct val="100000"/>
              </a:lnSpc>
            </a:pPr>
            <a:r>
              <a:rPr lang="es-AR" sz="2800" b="0" strike="noStrike" spc="-1">
                <a:solidFill>
                  <a:srgbClr val="000000"/>
                </a:solidFill>
                <a:latin typeface="Calibri"/>
                <a:ea typeface="Calibri"/>
              </a:rPr>
              <a:t> 2era parte</a:t>
            </a:r>
            <a:endParaRPr lang="es-AR" sz="2800" b="0" strike="noStrike" spc="-1">
              <a:latin typeface="Arial"/>
            </a:endParaRPr>
          </a:p>
          <a:p>
            <a:pPr algn="ctr">
              <a:lnSpc>
                <a:spcPct val="100000"/>
              </a:lnSpc>
            </a:pPr>
            <a:r>
              <a:rPr lang="es-AR" sz="2800" b="0" strike="noStrike" spc="-1">
                <a:solidFill>
                  <a:srgbClr val="000000"/>
                </a:solidFill>
                <a:latin typeface="Calibri"/>
                <a:ea typeface="Calibri"/>
              </a:rPr>
              <a:t> </a:t>
            </a:r>
            <a:endParaRPr lang="es-AR" sz="2800" b="0" strike="noStrike" spc="-1">
              <a:latin typeface="Arial"/>
            </a:endParaRPr>
          </a:p>
          <a:p>
            <a:pPr algn="ctr">
              <a:lnSpc>
                <a:spcPct val="100000"/>
              </a:lnSpc>
            </a:pPr>
            <a:endParaRPr lang="es-AR" sz="2800" b="0" strike="noStrike" spc="-1">
              <a:latin typeface="Arial"/>
            </a:endParaRPr>
          </a:p>
          <a:p>
            <a:pPr algn="ctr">
              <a:lnSpc>
                <a:spcPct val="100000"/>
              </a:lnSpc>
            </a:pPr>
            <a:endParaRPr lang="es-AR" sz="2800" b="0" strike="noStrike" spc="-1">
              <a:latin typeface="Arial"/>
            </a:endParaRPr>
          </a:p>
        </p:txBody>
      </p:sp>
      <p:pic>
        <p:nvPicPr>
          <p:cNvPr id="202" name="201 Imagen"/>
          <p:cNvPicPr/>
          <p:nvPr/>
        </p:nvPicPr>
        <p:blipFill>
          <a:blip r:embed="rId2"/>
          <a:stretch/>
        </p:blipFill>
        <p:spPr>
          <a:xfrm>
            <a:off x="2376000" y="3888000"/>
            <a:ext cx="7630920" cy="23029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501480" y="389520"/>
            <a:ext cx="4789080" cy="11617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algn="ctr">
              <a:lnSpc>
                <a:spcPct val="80000"/>
              </a:lnSpc>
            </a:pPr>
            <a:r>
              <a:rPr lang="es-AR" sz="3600" b="0" strike="noStrike" spc="-1">
                <a:solidFill>
                  <a:srgbClr val="007BB9"/>
                </a:solidFill>
                <a:latin typeface="Raleway SemiBold"/>
                <a:ea typeface="Raleway SemiBold"/>
              </a:rPr>
              <a:t>UPDATE</a:t>
            </a:r>
            <a:endParaRPr lang="es-AR" sz="3600" b="0" strike="noStrike" spc="-1">
              <a:latin typeface="Arial"/>
            </a:endParaRPr>
          </a:p>
        </p:txBody>
      </p:sp>
      <p:sp>
        <p:nvSpPr>
          <p:cNvPr id="241" name="CustomShape 2"/>
          <p:cNvSpPr/>
          <p:nvPr/>
        </p:nvSpPr>
        <p:spPr>
          <a:xfrm>
            <a:off x="559800" y="1481400"/>
            <a:ext cx="11071080" cy="37260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363960" indent="-351000">
              <a:lnSpc>
                <a:spcPct val="148000"/>
              </a:lnSpc>
              <a:spcBef>
                <a:spcPts val="99"/>
              </a:spcBef>
              <a:buClr>
                <a:srgbClr val="000000"/>
              </a:buClr>
              <a:buFont typeface="Arial"/>
              <a:buChar char="●"/>
            </a:pPr>
            <a:r>
              <a:rPr lang="es-AR" sz="1600" b="0" strike="noStrike" spc="216">
                <a:solidFill>
                  <a:srgbClr val="5600FB"/>
                </a:solidFill>
                <a:latin typeface="Calibri"/>
                <a:ea typeface="Arial"/>
              </a:rPr>
              <a:t>La</a:t>
            </a:r>
            <a:r>
              <a:rPr lang="es-AR" sz="1600" b="0" strike="noStrike" spc="60">
                <a:solidFill>
                  <a:srgbClr val="5600FB"/>
                </a:solidFill>
                <a:latin typeface="Calibri"/>
                <a:ea typeface="Arial"/>
              </a:rPr>
              <a:t> </a:t>
            </a:r>
            <a:r>
              <a:rPr lang="es-AR" sz="1600" b="0" strike="noStrike" spc="160">
                <a:solidFill>
                  <a:srgbClr val="5600FB"/>
                </a:solidFill>
                <a:latin typeface="Calibri"/>
                <a:ea typeface="Arial"/>
              </a:rPr>
              <a:t>sentencia</a:t>
            </a:r>
            <a:r>
              <a:rPr lang="es-AR" sz="1600" b="0" strike="noStrike" spc="60">
                <a:solidFill>
                  <a:srgbClr val="5600FB"/>
                </a:solidFill>
                <a:latin typeface="Calibri"/>
                <a:ea typeface="Arial"/>
              </a:rPr>
              <a:t> </a:t>
            </a:r>
            <a:r>
              <a:rPr lang="es-AR" sz="1600" b="0" strike="noStrike" spc="160">
                <a:solidFill>
                  <a:srgbClr val="5600FB"/>
                </a:solidFill>
                <a:latin typeface="Calibri"/>
                <a:ea typeface="Arial"/>
              </a:rPr>
              <a:t>“UPDATE”</a:t>
            </a:r>
            <a:r>
              <a:rPr lang="es-AR" sz="1600" b="0" strike="noStrike" spc="60">
                <a:solidFill>
                  <a:srgbClr val="5600FB"/>
                </a:solidFill>
                <a:latin typeface="Calibri"/>
                <a:ea typeface="Arial"/>
              </a:rPr>
              <a:t> </a:t>
            </a:r>
            <a:r>
              <a:rPr lang="es-AR" sz="1600" b="0" strike="noStrike" spc="154">
                <a:solidFill>
                  <a:srgbClr val="5600FB"/>
                </a:solidFill>
                <a:latin typeface="Calibri"/>
                <a:ea typeface="Arial"/>
              </a:rPr>
              <a:t>es</a:t>
            </a:r>
            <a:r>
              <a:rPr lang="es-AR" sz="1600" b="0" strike="noStrike" spc="66">
                <a:solidFill>
                  <a:srgbClr val="5600FB"/>
                </a:solidFill>
                <a:latin typeface="Calibri"/>
                <a:ea typeface="Arial"/>
              </a:rPr>
              <a:t> </a:t>
            </a:r>
            <a:r>
              <a:rPr lang="es-AR" sz="1600" b="0" strike="noStrike" spc="140">
                <a:solidFill>
                  <a:srgbClr val="5600FB"/>
                </a:solidFill>
                <a:latin typeface="Calibri"/>
                <a:ea typeface="Arial"/>
              </a:rPr>
              <a:t>utilizada</a:t>
            </a:r>
            <a:r>
              <a:rPr lang="es-AR" sz="1600" b="0" strike="noStrike" spc="60">
                <a:solidFill>
                  <a:srgbClr val="5600FB"/>
                </a:solidFill>
                <a:latin typeface="Calibri"/>
                <a:ea typeface="Arial"/>
              </a:rPr>
              <a:t> </a:t>
            </a:r>
            <a:r>
              <a:rPr lang="es-AR" sz="1600" b="0" strike="noStrike" spc="160">
                <a:solidFill>
                  <a:srgbClr val="5600FB"/>
                </a:solidFill>
                <a:latin typeface="Calibri"/>
                <a:ea typeface="Arial"/>
              </a:rPr>
              <a:t>para</a:t>
            </a:r>
            <a:r>
              <a:rPr lang="es-AR" sz="1600" b="0" strike="noStrike" spc="49">
                <a:solidFill>
                  <a:srgbClr val="5600FB"/>
                </a:solidFill>
                <a:latin typeface="Calibri"/>
                <a:ea typeface="Arial"/>
              </a:rPr>
              <a:t> </a:t>
            </a:r>
            <a:r>
              <a:rPr lang="es-AR" sz="1600" b="1" strike="noStrike" spc="171">
                <a:solidFill>
                  <a:srgbClr val="5600FB"/>
                </a:solidFill>
                <a:latin typeface="Calibri"/>
                <a:ea typeface="Arial"/>
              </a:rPr>
              <a:t>actualizar</a:t>
            </a:r>
            <a:r>
              <a:rPr lang="es-AR" sz="1600" b="1" strike="noStrike" spc="66">
                <a:solidFill>
                  <a:srgbClr val="5600FB"/>
                </a:solidFill>
                <a:latin typeface="Calibri"/>
                <a:ea typeface="Arial"/>
              </a:rPr>
              <a:t> </a:t>
            </a:r>
            <a:r>
              <a:rPr lang="es-AR" sz="1600" b="0" strike="noStrike" spc="134">
                <a:solidFill>
                  <a:srgbClr val="5600FB"/>
                </a:solidFill>
                <a:latin typeface="Calibri"/>
                <a:ea typeface="Arial"/>
              </a:rPr>
              <a:t>registros</a:t>
            </a:r>
            <a:r>
              <a:rPr lang="es-AR" sz="1600" b="0" strike="noStrike" spc="60">
                <a:solidFill>
                  <a:srgbClr val="5600FB"/>
                </a:solidFill>
                <a:latin typeface="Calibri"/>
                <a:ea typeface="Arial"/>
              </a:rPr>
              <a:t> </a:t>
            </a:r>
            <a:r>
              <a:rPr lang="es-AR" sz="1600" b="0" strike="noStrike" spc="134">
                <a:solidFill>
                  <a:srgbClr val="5600FB"/>
                </a:solidFill>
                <a:latin typeface="Calibri"/>
                <a:ea typeface="Arial"/>
              </a:rPr>
              <a:t>existentes</a:t>
            </a:r>
            <a:r>
              <a:rPr lang="es-AR" sz="1600" b="0" strike="noStrike" spc="60">
                <a:solidFill>
                  <a:srgbClr val="5600FB"/>
                </a:solidFill>
                <a:latin typeface="Calibri"/>
                <a:ea typeface="Arial"/>
              </a:rPr>
              <a:t> </a:t>
            </a:r>
            <a:r>
              <a:rPr lang="es-AR" sz="1600" b="0" strike="noStrike" spc="199">
                <a:solidFill>
                  <a:srgbClr val="5600FB"/>
                </a:solidFill>
                <a:latin typeface="Calibri"/>
                <a:ea typeface="Arial"/>
              </a:rPr>
              <a:t>en</a:t>
            </a:r>
            <a:r>
              <a:rPr lang="es-AR" sz="1600" b="0" strike="noStrike" spc="60">
                <a:solidFill>
                  <a:srgbClr val="5600FB"/>
                </a:solidFill>
                <a:latin typeface="Calibri"/>
                <a:ea typeface="Arial"/>
              </a:rPr>
              <a:t> </a:t>
            </a:r>
            <a:r>
              <a:rPr lang="es-AR" sz="1600" b="0" strike="noStrike" spc="211">
                <a:solidFill>
                  <a:srgbClr val="5600FB"/>
                </a:solidFill>
                <a:latin typeface="Calibri"/>
                <a:ea typeface="Arial"/>
              </a:rPr>
              <a:t>una  </a:t>
            </a:r>
            <a:r>
              <a:rPr lang="es-AR" sz="1600" b="0" strike="noStrike" spc="109">
                <a:solidFill>
                  <a:srgbClr val="5600FB"/>
                </a:solidFill>
                <a:latin typeface="Calibri"/>
                <a:ea typeface="Arial"/>
              </a:rPr>
              <a:t>tabla.</a:t>
            </a:r>
            <a:endParaRPr lang="es-AR" sz="1600" b="0" strike="noStrike" spc="-1">
              <a:latin typeface="Arial"/>
            </a:endParaRPr>
          </a:p>
        </p:txBody>
      </p:sp>
      <p:sp>
        <p:nvSpPr>
          <p:cNvPr id="242" name="CustomShape 3"/>
          <p:cNvSpPr/>
          <p:nvPr/>
        </p:nvSpPr>
        <p:spPr>
          <a:xfrm>
            <a:off x="701640" y="2744280"/>
            <a:ext cx="10929240" cy="74268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63080">
              <a:lnSpc>
                <a:spcPct val="100000"/>
              </a:lnSpc>
              <a:spcBef>
                <a:spcPts val="99"/>
              </a:spcBef>
            </a:pPr>
            <a:r>
              <a:rPr lang="es-AR" sz="1600" b="0" strike="noStrike" spc="114">
                <a:solidFill>
                  <a:srgbClr val="5600FB"/>
                </a:solidFill>
                <a:latin typeface="Calibri"/>
                <a:ea typeface="Arial"/>
              </a:rPr>
              <a:t>-	Al igual que sucedía con la sentencia DELETE, debemos prestar mucha atención  con los registros que queremos actualizar, ya que si no utilizamos ningún ﬁltro, se  actualizarán todos los registros de la tabla.</a:t>
            </a:r>
            <a:endParaRPr lang="es-AR" sz="1600" b="0" strike="noStrike" spc="-1">
              <a:latin typeface="Arial"/>
            </a:endParaRPr>
          </a:p>
        </p:txBody>
      </p:sp>
      <p:sp>
        <p:nvSpPr>
          <p:cNvPr id="243" name="CustomShape 4"/>
          <p:cNvSpPr/>
          <p:nvPr/>
        </p:nvSpPr>
        <p:spPr>
          <a:xfrm>
            <a:off x="2363400" y="4362840"/>
            <a:ext cx="8330760" cy="23947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63080">
              <a:lnSpc>
                <a:spcPct val="100000"/>
              </a:lnSpc>
              <a:spcBef>
                <a:spcPts val="99"/>
              </a:spcBef>
            </a:pPr>
            <a:r>
              <a:rPr lang="es-AR" sz="2400" b="0" strike="noStrike" spc="114">
                <a:solidFill>
                  <a:srgbClr val="5600FB"/>
                </a:solidFill>
                <a:latin typeface="Calibri"/>
                <a:ea typeface="Arial"/>
              </a:rPr>
              <a:t>-	</a:t>
            </a:r>
            <a:r>
              <a:rPr lang="es-AR" sz="2400" b="0" strike="noStrike" spc="145">
                <a:solidFill>
                  <a:srgbClr val="5600FB"/>
                </a:solidFill>
                <a:latin typeface="Calibri"/>
                <a:ea typeface="Arial"/>
              </a:rPr>
              <a:t>Sintaxis</a:t>
            </a:r>
            <a:endParaRPr lang="es-AR" sz="2400" b="0" strike="noStrike" spc="-1">
              <a:latin typeface="Arial"/>
            </a:endParaRPr>
          </a:p>
          <a:p>
            <a:pPr marL="163080">
              <a:lnSpc>
                <a:spcPct val="100000"/>
              </a:lnSpc>
            </a:pPr>
            <a:endParaRPr lang="es-AR" sz="2400" b="0" strike="noStrike" spc="-1">
              <a:latin typeface="Arial"/>
            </a:endParaRPr>
          </a:p>
          <a:p>
            <a:pPr marL="12600">
              <a:lnSpc>
                <a:spcPct val="100000"/>
              </a:lnSpc>
              <a:spcBef>
                <a:spcPts val="1596"/>
              </a:spcBef>
            </a:pPr>
            <a:r>
              <a:rPr lang="es-AR" sz="2400" b="1" strike="noStrike" spc="245">
                <a:solidFill>
                  <a:srgbClr val="5600FB"/>
                </a:solidFill>
                <a:latin typeface="Calibri"/>
                <a:ea typeface="Arial"/>
              </a:rPr>
              <a:t>UPDATE</a:t>
            </a:r>
            <a:r>
              <a:rPr lang="es-AR" sz="2400" b="1" strike="noStrike" spc="35">
                <a:solidFill>
                  <a:srgbClr val="5600FB"/>
                </a:solidFill>
                <a:latin typeface="Calibri"/>
                <a:ea typeface="Arial"/>
              </a:rPr>
              <a:t> </a:t>
            </a:r>
            <a:r>
              <a:rPr lang="es-AR" sz="2400" b="0" strike="noStrike" spc="140">
                <a:solidFill>
                  <a:srgbClr val="5600FB"/>
                </a:solidFill>
                <a:latin typeface="Calibri"/>
                <a:ea typeface="Arial"/>
              </a:rPr>
              <a:t>[nombre_tabla]</a:t>
            </a:r>
            <a:endParaRPr lang="es-AR" sz="2400" b="0" strike="noStrike" spc="-1">
              <a:latin typeface="Arial"/>
            </a:endParaRPr>
          </a:p>
          <a:p>
            <a:pPr marL="12600">
              <a:lnSpc>
                <a:spcPct val="148000"/>
              </a:lnSpc>
            </a:pPr>
            <a:r>
              <a:rPr lang="es-AR" sz="2400" b="0" strike="noStrike" spc="219">
                <a:solidFill>
                  <a:srgbClr val="5600FB"/>
                </a:solidFill>
                <a:latin typeface="Calibri"/>
                <a:ea typeface="Arial"/>
              </a:rPr>
              <a:t>SET</a:t>
            </a:r>
            <a:r>
              <a:rPr lang="es-AR" sz="2400" b="0" strike="noStrike" spc="-211">
                <a:solidFill>
                  <a:srgbClr val="5600FB"/>
                </a:solidFill>
                <a:latin typeface="Calibri"/>
                <a:ea typeface="Arial"/>
              </a:rPr>
              <a:t> </a:t>
            </a:r>
            <a:r>
              <a:rPr lang="es-AR" sz="2400" b="0" strike="noStrike" spc="191">
                <a:solidFill>
                  <a:srgbClr val="5600FB"/>
                </a:solidFill>
                <a:latin typeface="Calibri"/>
                <a:ea typeface="Arial"/>
              </a:rPr>
              <a:t>nombre_columna </a:t>
            </a:r>
            <a:r>
              <a:rPr lang="es-AR" sz="2400" b="0" strike="noStrike" spc="114">
                <a:solidFill>
                  <a:srgbClr val="5600FB"/>
                </a:solidFill>
                <a:latin typeface="Calibri"/>
                <a:ea typeface="Arial"/>
              </a:rPr>
              <a:t>= valor  </a:t>
            </a:r>
            <a:r>
              <a:rPr lang="es-AR" sz="2400" b="0" strike="noStrike" spc="290">
                <a:solidFill>
                  <a:srgbClr val="5600FB"/>
                </a:solidFill>
                <a:latin typeface="Calibri"/>
                <a:ea typeface="Arial"/>
              </a:rPr>
              <a:t>WHERE</a:t>
            </a:r>
            <a:r>
              <a:rPr lang="es-AR" sz="2400" b="0" strike="noStrike" spc="46">
                <a:solidFill>
                  <a:srgbClr val="5600FB"/>
                </a:solidFill>
                <a:latin typeface="Calibri"/>
                <a:ea typeface="Arial"/>
              </a:rPr>
              <a:t> </a:t>
            </a:r>
            <a:r>
              <a:rPr lang="es-AR" sz="2400" b="0" strike="noStrike" spc="145">
                <a:solidFill>
                  <a:srgbClr val="5600FB"/>
                </a:solidFill>
                <a:latin typeface="Calibri"/>
                <a:ea typeface="Arial"/>
              </a:rPr>
              <a:t>condición;</a:t>
            </a:r>
            <a:endParaRPr lang="es-AR" sz="2400" b="0" strike="noStrike" spc="-1">
              <a:latin typeface="Arial"/>
            </a:endParaRPr>
          </a:p>
        </p:txBody>
      </p:sp>
      <p:pic>
        <p:nvPicPr>
          <p:cNvPr id="244" name="Imagen 8"/>
          <p:cNvPicPr/>
          <p:nvPr/>
        </p:nvPicPr>
        <p:blipFill>
          <a:blip r:embed="rId2"/>
          <a:stretch/>
        </p:blipFill>
        <p:spPr>
          <a:xfrm>
            <a:off x="8647200" y="374040"/>
            <a:ext cx="2707920" cy="1039680"/>
          </a:xfrm>
          <a:prstGeom prst="rect">
            <a:avLst/>
          </a:prstGeom>
          <a:ln>
            <a:noFill/>
          </a:ln>
        </p:spPr>
      </p:pic>
      <p:pic>
        <p:nvPicPr>
          <p:cNvPr id="245" name="Gráfico 10"/>
          <p:cNvPicPr/>
          <p:nvPr/>
        </p:nvPicPr>
        <p:blipFill>
          <a:blip r:embed="rId3"/>
          <a:stretch/>
        </p:blipFill>
        <p:spPr>
          <a:xfrm>
            <a:off x="10354320" y="5460480"/>
            <a:ext cx="1171800" cy="1171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127080" y="486000"/>
            <a:ext cx="4675320" cy="11617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algn="ctr">
              <a:lnSpc>
                <a:spcPct val="80000"/>
              </a:lnSpc>
            </a:pPr>
            <a:r>
              <a:rPr lang="es-AR" sz="3600" b="0" strike="noStrike" spc="-1">
                <a:solidFill>
                  <a:srgbClr val="007BB9"/>
                </a:solidFill>
                <a:latin typeface="Raleway SemiBold"/>
                <a:ea typeface="Raleway SemiBold"/>
              </a:rPr>
              <a:t>UPDATE</a:t>
            </a:r>
            <a:endParaRPr lang="es-AR" sz="3600" b="0" strike="noStrike" spc="-1">
              <a:latin typeface="Arial"/>
            </a:endParaRPr>
          </a:p>
        </p:txBody>
      </p:sp>
      <p:sp>
        <p:nvSpPr>
          <p:cNvPr id="247" name="CustomShape 2"/>
          <p:cNvSpPr/>
          <p:nvPr/>
        </p:nvSpPr>
        <p:spPr>
          <a:xfrm>
            <a:off x="1034280" y="2163600"/>
            <a:ext cx="8201160" cy="187920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63080">
              <a:lnSpc>
                <a:spcPct val="100000"/>
              </a:lnSpc>
              <a:spcBef>
                <a:spcPts val="99"/>
              </a:spcBef>
            </a:pPr>
            <a:r>
              <a:rPr lang="es-AR" sz="2400" b="0" strike="noStrike" spc="114">
                <a:solidFill>
                  <a:srgbClr val="5600FB"/>
                </a:solidFill>
                <a:latin typeface="Calibri"/>
                <a:ea typeface="Arial"/>
              </a:rPr>
              <a:t>-	Actualizando un campo, a partir de su campo identidad</a:t>
            </a:r>
            <a:endParaRPr lang="es-AR" sz="2400" b="0" strike="noStrike" spc="-1">
              <a:latin typeface="Arial"/>
            </a:endParaRPr>
          </a:p>
          <a:p>
            <a:pPr marL="163080">
              <a:lnSpc>
                <a:spcPct val="100000"/>
              </a:lnSpc>
              <a:spcBef>
                <a:spcPts val="99"/>
              </a:spcBef>
            </a:pPr>
            <a:endParaRPr lang="es-AR" sz="2400" b="0" strike="noStrike" spc="-1">
              <a:latin typeface="Arial"/>
            </a:endParaRPr>
          </a:p>
          <a:p>
            <a:pPr marL="163080">
              <a:lnSpc>
                <a:spcPct val="100000"/>
              </a:lnSpc>
              <a:spcBef>
                <a:spcPts val="99"/>
              </a:spcBef>
            </a:pPr>
            <a:r>
              <a:rPr lang="es-AR" sz="2400" b="0" strike="noStrike" spc="114">
                <a:solidFill>
                  <a:srgbClr val="5600FB"/>
                </a:solidFill>
                <a:latin typeface="Calibri"/>
                <a:ea typeface="Arial"/>
              </a:rPr>
              <a:t>UPDATE usuario</a:t>
            </a:r>
            <a:endParaRPr lang="es-AR" sz="2400" b="0" strike="noStrike" spc="-1">
              <a:latin typeface="Arial"/>
            </a:endParaRPr>
          </a:p>
          <a:p>
            <a:pPr marL="163080">
              <a:lnSpc>
                <a:spcPct val="100000"/>
              </a:lnSpc>
              <a:spcBef>
                <a:spcPts val="99"/>
              </a:spcBef>
            </a:pPr>
            <a:r>
              <a:rPr lang="es-AR" sz="2400" b="0" strike="noStrike" spc="114">
                <a:solidFill>
                  <a:srgbClr val="5600FB"/>
                </a:solidFill>
                <a:latin typeface="Calibri"/>
                <a:ea typeface="Arial"/>
              </a:rPr>
              <a:t>SET estado = 2  WHERE usuario_id = 1;</a:t>
            </a:r>
            <a:endParaRPr lang="es-AR" sz="2400" b="0" strike="noStrike" spc="-1">
              <a:latin typeface="Arial"/>
            </a:endParaRPr>
          </a:p>
        </p:txBody>
      </p:sp>
      <p:pic>
        <p:nvPicPr>
          <p:cNvPr id="248" name="Imagen 5"/>
          <p:cNvPicPr/>
          <p:nvPr/>
        </p:nvPicPr>
        <p:blipFill>
          <a:blip r:embed="rId2"/>
          <a:stretch/>
        </p:blipFill>
        <p:spPr>
          <a:xfrm>
            <a:off x="8647200" y="374040"/>
            <a:ext cx="2707920" cy="1039680"/>
          </a:xfrm>
          <a:prstGeom prst="rect">
            <a:avLst/>
          </a:prstGeom>
          <a:ln>
            <a:noFill/>
          </a:ln>
        </p:spPr>
      </p:pic>
      <p:pic>
        <p:nvPicPr>
          <p:cNvPr id="249" name="Gráfico 7"/>
          <p:cNvPicPr/>
          <p:nvPr/>
        </p:nvPicPr>
        <p:blipFill>
          <a:blip r:embed="rId3"/>
          <a:stretch/>
        </p:blipFill>
        <p:spPr>
          <a:xfrm>
            <a:off x="10354320" y="5460480"/>
            <a:ext cx="1171800" cy="1171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84240" y="399960"/>
            <a:ext cx="4675320" cy="11617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algn="ctr">
              <a:lnSpc>
                <a:spcPct val="80000"/>
              </a:lnSpc>
            </a:pPr>
            <a:r>
              <a:rPr lang="es-AR" sz="3600" b="0" strike="noStrike" spc="-1">
                <a:solidFill>
                  <a:srgbClr val="007BB9"/>
                </a:solidFill>
                <a:latin typeface="Raleway SemiBold"/>
                <a:ea typeface="Raleway SemiBold"/>
              </a:rPr>
              <a:t>UPDATE</a:t>
            </a:r>
            <a:endParaRPr lang="es-AR" sz="3600" b="0" strike="noStrike" spc="-1">
              <a:latin typeface="Arial"/>
            </a:endParaRPr>
          </a:p>
        </p:txBody>
      </p:sp>
      <p:sp>
        <p:nvSpPr>
          <p:cNvPr id="251" name="CustomShape 2"/>
          <p:cNvSpPr/>
          <p:nvPr/>
        </p:nvSpPr>
        <p:spPr>
          <a:xfrm>
            <a:off x="1443600" y="1816560"/>
            <a:ext cx="12693960" cy="277308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63080">
              <a:lnSpc>
                <a:spcPct val="100000"/>
              </a:lnSpc>
              <a:spcBef>
                <a:spcPts val="99"/>
              </a:spcBef>
            </a:pPr>
            <a:r>
              <a:rPr lang="es-AR" sz="2400" b="0" strike="noStrike" spc="114">
                <a:solidFill>
                  <a:srgbClr val="5600FB"/>
                </a:solidFill>
                <a:latin typeface="Calibri"/>
                <a:ea typeface="Arial"/>
              </a:rPr>
              <a:t>-	</a:t>
            </a:r>
            <a:r>
              <a:rPr lang="es-AR" sz="2400" b="0" strike="noStrike" spc="171">
                <a:solidFill>
                  <a:srgbClr val="5600FB"/>
                </a:solidFill>
                <a:latin typeface="Calibri"/>
                <a:ea typeface="Arial"/>
              </a:rPr>
              <a:t>Actualizando</a:t>
            </a:r>
            <a:r>
              <a:rPr lang="es-AR" sz="2400" b="0" strike="noStrike" spc="46">
                <a:solidFill>
                  <a:srgbClr val="5600FB"/>
                </a:solidFill>
                <a:latin typeface="Calibri"/>
                <a:ea typeface="Arial"/>
              </a:rPr>
              <a:t> </a:t>
            </a:r>
            <a:r>
              <a:rPr lang="es-AR" sz="2400" b="0" strike="noStrike" spc="165">
                <a:solidFill>
                  <a:srgbClr val="5600FB"/>
                </a:solidFill>
                <a:latin typeface="Calibri"/>
                <a:ea typeface="Arial"/>
              </a:rPr>
              <a:t>múltiples</a:t>
            </a:r>
            <a:r>
              <a:rPr lang="es-AR" sz="2400" b="0" strike="noStrike" spc="46">
                <a:solidFill>
                  <a:srgbClr val="5600FB"/>
                </a:solidFill>
                <a:latin typeface="Calibri"/>
                <a:ea typeface="Arial"/>
              </a:rPr>
              <a:t> </a:t>
            </a:r>
            <a:r>
              <a:rPr lang="es-AR" sz="2400" b="0" strike="noStrike" spc="185">
                <a:solidFill>
                  <a:srgbClr val="5600FB"/>
                </a:solidFill>
                <a:latin typeface="Calibri"/>
                <a:ea typeface="Arial"/>
              </a:rPr>
              <a:t>campos,</a:t>
            </a:r>
            <a:r>
              <a:rPr lang="es-AR" sz="2400" b="0" strike="noStrike" spc="46">
                <a:solidFill>
                  <a:srgbClr val="5600FB"/>
                </a:solidFill>
                <a:latin typeface="Calibri"/>
                <a:ea typeface="Arial"/>
              </a:rPr>
              <a:t> </a:t>
            </a:r>
            <a:endParaRPr lang="es-AR" sz="2400" b="0" strike="noStrike" spc="-1">
              <a:latin typeface="Arial"/>
            </a:endParaRPr>
          </a:p>
          <a:p>
            <a:pPr marL="163080">
              <a:lnSpc>
                <a:spcPct val="100000"/>
              </a:lnSpc>
              <a:spcBef>
                <a:spcPts val="99"/>
              </a:spcBef>
            </a:pPr>
            <a:r>
              <a:rPr lang="es-AR" sz="2400" b="0" strike="noStrike" spc="171">
                <a:solidFill>
                  <a:srgbClr val="5600FB"/>
                </a:solidFill>
                <a:latin typeface="Calibri"/>
                <a:ea typeface="Arial"/>
              </a:rPr>
              <a:t>a</a:t>
            </a:r>
            <a:r>
              <a:rPr lang="es-AR" sz="2400" b="0" strike="noStrike" spc="46">
                <a:solidFill>
                  <a:srgbClr val="5600FB"/>
                </a:solidFill>
                <a:latin typeface="Calibri"/>
                <a:ea typeface="Arial"/>
              </a:rPr>
              <a:t> </a:t>
            </a:r>
            <a:r>
              <a:rPr lang="es-AR" sz="2400" b="0" strike="noStrike" spc="126">
                <a:solidFill>
                  <a:srgbClr val="5600FB"/>
                </a:solidFill>
                <a:latin typeface="Calibri"/>
                <a:ea typeface="Arial"/>
              </a:rPr>
              <a:t>partir</a:t>
            </a:r>
            <a:r>
              <a:rPr lang="es-AR" sz="2400" b="0" strike="noStrike" spc="46">
                <a:solidFill>
                  <a:srgbClr val="5600FB"/>
                </a:solidFill>
                <a:latin typeface="Calibri"/>
                <a:ea typeface="Arial"/>
              </a:rPr>
              <a:t> </a:t>
            </a:r>
            <a:r>
              <a:rPr lang="es-AR" sz="2400" b="0" strike="noStrike" spc="199">
                <a:solidFill>
                  <a:srgbClr val="5600FB"/>
                </a:solidFill>
                <a:latin typeface="Calibri"/>
                <a:ea typeface="Arial"/>
              </a:rPr>
              <a:t>de</a:t>
            </a:r>
            <a:r>
              <a:rPr lang="es-AR" sz="2400" b="0" strike="noStrike" spc="46">
                <a:solidFill>
                  <a:srgbClr val="5600FB"/>
                </a:solidFill>
                <a:latin typeface="Calibri"/>
                <a:ea typeface="Arial"/>
              </a:rPr>
              <a:t> </a:t>
            </a:r>
            <a:r>
              <a:rPr lang="es-AR" sz="2400" b="0" strike="noStrike" spc="191">
                <a:solidFill>
                  <a:srgbClr val="5600FB"/>
                </a:solidFill>
                <a:latin typeface="Calibri"/>
                <a:ea typeface="Arial"/>
              </a:rPr>
              <a:t>su</a:t>
            </a:r>
            <a:r>
              <a:rPr lang="es-AR" sz="2400" b="0" strike="noStrike" spc="46">
                <a:solidFill>
                  <a:srgbClr val="5600FB"/>
                </a:solidFill>
                <a:latin typeface="Calibri"/>
                <a:ea typeface="Arial"/>
              </a:rPr>
              <a:t> </a:t>
            </a:r>
            <a:r>
              <a:rPr lang="es-AR" sz="2400" b="0" strike="noStrike" spc="239">
                <a:solidFill>
                  <a:srgbClr val="5600FB"/>
                </a:solidFill>
                <a:latin typeface="Calibri"/>
                <a:ea typeface="Arial"/>
              </a:rPr>
              <a:t>campo</a:t>
            </a:r>
            <a:r>
              <a:rPr lang="es-AR" sz="2400" b="0" strike="noStrike" spc="46">
                <a:solidFill>
                  <a:srgbClr val="5600FB"/>
                </a:solidFill>
                <a:latin typeface="Calibri"/>
                <a:ea typeface="Arial"/>
              </a:rPr>
              <a:t> </a:t>
            </a:r>
            <a:r>
              <a:rPr lang="es-AR" sz="2400" b="0" strike="noStrike" spc="140">
                <a:solidFill>
                  <a:srgbClr val="5600FB"/>
                </a:solidFill>
                <a:latin typeface="Calibri"/>
                <a:ea typeface="Arial"/>
              </a:rPr>
              <a:t>identidad.</a:t>
            </a:r>
            <a:endParaRPr lang="es-AR" sz="2400" b="0" strike="noStrike" spc="-1">
              <a:latin typeface="Arial"/>
            </a:endParaRPr>
          </a:p>
          <a:p>
            <a:pPr marL="163080">
              <a:lnSpc>
                <a:spcPct val="100000"/>
              </a:lnSpc>
            </a:pPr>
            <a:endParaRPr lang="es-AR" sz="2400" b="0" strike="noStrike" spc="-1">
              <a:latin typeface="Arial"/>
            </a:endParaRPr>
          </a:p>
          <a:p>
            <a:pPr marL="12600">
              <a:lnSpc>
                <a:spcPct val="100000"/>
              </a:lnSpc>
              <a:spcBef>
                <a:spcPts val="1596"/>
              </a:spcBef>
            </a:pPr>
            <a:r>
              <a:rPr lang="es-AR" sz="2400" b="1" strike="noStrike" spc="245">
                <a:solidFill>
                  <a:srgbClr val="5600FB"/>
                </a:solidFill>
                <a:latin typeface="Calibri"/>
                <a:ea typeface="Arial"/>
              </a:rPr>
              <a:t>UPDATE</a:t>
            </a:r>
            <a:r>
              <a:rPr lang="es-AR" sz="2400" b="1" strike="noStrike" spc="41">
                <a:solidFill>
                  <a:srgbClr val="5600FB"/>
                </a:solidFill>
                <a:latin typeface="Calibri"/>
                <a:ea typeface="Arial"/>
              </a:rPr>
              <a:t> </a:t>
            </a:r>
            <a:r>
              <a:rPr lang="es-AR" sz="2400" b="0" strike="noStrike" spc="151">
                <a:solidFill>
                  <a:srgbClr val="5600FB"/>
                </a:solidFill>
                <a:latin typeface="Calibri"/>
                <a:ea typeface="Arial"/>
              </a:rPr>
              <a:t>usuario</a:t>
            </a:r>
            <a:endParaRPr lang="es-AR" sz="2400" b="0" strike="noStrike" spc="-1">
              <a:latin typeface="Arial"/>
            </a:endParaRPr>
          </a:p>
          <a:p>
            <a:pPr marL="12600">
              <a:lnSpc>
                <a:spcPct val="148000"/>
              </a:lnSpc>
            </a:pPr>
            <a:r>
              <a:rPr lang="es-AR" sz="2400" b="1" strike="noStrike" spc="245">
                <a:solidFill>
                  <a:srgbClr val="5600FB"/>
                </a:solidFill>
                <a:latin typeface="Calibri"/>
                <a:ea typeface="Arial"/>
              </a:rPr>
              <a:t>SET</a:t>
            </a:r>
            <a:r>
              <a:rPr lang="es-AR" sz="2400" b="1" strike="noStrike" spc="41">
                <a:solidFill>
                  <a:srgbClr val="5600FB"/>
                </a:solidFill>
                <a:latin typeface="Calibri"/>
                <a:ea typeface="Arial"/>
              </a:rPr>
              <a:t> </a:t>
            </a:r>
            <a:r>
              <a:rPr lang="es-AR" sz="2400" b="0" strike="noStrike" spc="165">
                <a:solidFill>
                  <a:srgbClr val="5600FB"/>
                </a:solidFill>
                <a:latin typeface="Calibri"/>
                <a:ea typeface="Arial"/>
              </a:rPr>
              <a:t>estado</a:t>
            </a:r>
            <a:r>
              <a:rPr lang="es-AR" sz="2400" b="0" strike="noStrike" spc="41">
                <a:solidFill>
                  <a:srgbClr val="5600FB"/>
                </a:solidFill>
                <a:latin typeface="Calibri"/>
                <a:ea typeface="Arial"/>
              </a:rPr>
              <a:t> </a:t>
            </a:r>
            <a:r>
              <a:rPr lang="es-AR" sz="2400" b="0" strike="noStrike" spc="114">
                <a:solidFill>
                  <a:srgbClr val="5600FB"/>
                </a:solidFill>
                <a:latin typeface="Calibri"/>
                <a:ea typeface="Arial"/>
              </a:rPr>
              <a:t>=</a:t>
            </a:r>
            <a:r>
              <a:rPr lang="es-AR" sz="2400" b="0" strike="noStrike" spc="46">
                <a:solidFill>
                  <a:srgbClr val="5600FB"/>
                </a:solidFill>
                <a:latin typeface="Calibri"/>
                <a:ea typeface="Arial"/>
              </a:rPr>
              <a:t> </a:t>
            </a:r>
            <a:r>
              <a:rPr lang="es-AR" sz="2400" b="0" strike="noStrike" spc="-145">
                <a:solidFill>
                  <a:srgbClr val="5600FB"/>
                </a:solidFill>
                <a:latin typeface="Calibri"/>
                <a:ea typeface="Arial"/>
              </a:rPr>
              <a:t>1,</a:t>
            </a:r>
            <a:r>
              <a:rPr lang="es-AR" sz="2400" b="0" strike="noStrike" spc="41">
                <a:solidFill>
                  <a:srgbClr val="5600FB"/>
                </a:solidFill>
                <a:latin typeface="Calibri"/>
                <a:ea typeface="Arial"/>
              </a:rPr>
              <a:t> </a:t>
            </a:r>
            <a:r>
              <a:rPr lang="es-AR" sz="2400" b="0" strike="noStrike" spc="151">
                <a:solidFill>
                  <a:srgbClr val="5600FB"/>
                </a:solidFill>
                <a:latin typeface="Calibri"/>
                <a:ea typeface="Arial"/>
              </a:rPr>
              <a:t>usuario</a:t>
            </a:r>
            <a:r>
              <a:rPr lang="es-AR" sz="2400" b="0" strike="noStrike" spc="41">
                <a:solidFill>
                  <a:srgbClr val="5600FB"/>
                </a:solidFill>
                <a:latin typeface="Calibri"/>
                <a:ea typeface="Arial"/>
              </a:rPr>
              <a:t> </a:t>
            </a:r>
            <a:r>
              <a:rPr lang="es-AR" sz="2400" b="0" strike="noStrike" spc="114">
                <a:solidFill>
                  <a:srgbClr val="5600FB"/>
                </a:solidFill>
                <a:latin typeface="Calibri"/>
                <a:ea typeface="Arial"/>
              </a:rPr>
              <a:t>=</a:t>
            </a:r>
            <a:r>
              <a:rPr lang="es-AR" sz="2400" b="0" strike="noStrike" spc="46">
                <a:solidFill>
                  <a:srgbClr val="5600FB"/>
                </a:solidFill>
                <a:latin typeface="Calibri"/>
                <a:ea typeface="Arial"/>
              </a:rPr>
              <a:t> </a:t>
            </a:r>
            <a:r>
              <a:rPr lang="es-AR" sz="2400" b="0" strike="noStrike" spc="114">
                <a:solidFill>
                  <a:srgbClr val="5600FB"/>
                </a:solidFill>
                <a:latin typeface="Calibri"/>
                <a:ea typeface="Arial"/>
              </a:rPr>
              <a:t>‘juanca’  </a:t>
            </a:r>
            <a:r>
              <a:rPr lang="es-AR" sz="2400" b="0" strike="noStrike" spc="290">
                <a:solidFill>
                  <a:srgbClr val="5600FB"/>
                </a:solidFill>
                <a:latin typeface="Calibri"/>
                <a:ea typeface="Arial"/>
              </a:rPr>
              <a:t>WHERE</a:t>
            </a:r>
            <a:r>
              <a:rPr lang="es-AR" sz="2400" b="0" strike="noStrike" spc="-94">
                <a:solidFill>
                  <a:srgbClr val="5600FB"/>
                </a:solidFill>
                <a:latin typeface="Calibri"/>
                <a:ea typeface="Arial"/>
              </a:rPr>
              <a:t> </a:t>
            </a:r>
            <a:r>
              <a:rPr lang="es-AR" sz="2400" b="0" strike="noStrike" spc="131">
                <a:solidFill>
                  <a:srgbClr val="5600FB"/>
                </a:solidFill>
                <a:latin typeface="Calibri"/>
                <a:ea typeface="Arial"/>
              </a:rPr>
              <a:t>usuario_id </a:t>
            </a:r>
            <a:r>
              <a:rPr lang="es-AR" sz="2400" b="0" strike="noStrike" spc="114">
                <a:solidFill>
                  <a:srgbClr val="5600FB"/>
                </a:solidFill>
                <a:latin typeface="Calibri"/>
                <a:ea typeface="Arial"/>
              </a:rPr>
              <a:t>= </a:t>
            </a:r>
            <a:r>
              <a:rPr lang="es-AR" sz="2400" b="0" strike="noStrike" spc="-160">
                <a:solidFill>
                  <a:srgbClr val="5600FB"/>
                </a:solidFill>
                <a:latin typeface="Calibri"/>
                <a:ea typeface="Arial"/>
              </a:rPr>
              <a:t>1;</a:t>
            </a:r>
            <a:endParaRPr lang="es-AR" sz="2400" b="0" strike="noStrike" spc="-1">
              <a:latin typeface="Arial"/>
            </a:endParaRPr>
          </a:p>
        </p:txBody>
      </p:sp>
      <p:pic>
        <p:nvPicPr>
          <p:cNvPr id="252" name="Imagen 5"/>
          <p:cNvPicPr/>
          <p:nvPr/>
        </p:nvPicPr>
        <p:blipFill>
          <a:blip r:embed="rId2"/>
          <a:stretch/>
        </p:blipFill>
        <p:spPr>
          <a:xfrm>
            <a:off x="8647200" y="374040"/>
            <a:ext cx="2707920" cy="1039680"/>
          </a:xfrm>
          <a:prstGeom prst="rect">
            <a:avLst/>
          </a:prstGeom>
          <a:ln>
            <a:noFill/>
          </a:ln>
        </p:spPr>
      </p:pic>
      <p:pic>
        <p:nvPicPr>
          <p:cNvPr id="253" name="Gráfico 7"/>
          <p:cNvPicPr/>
          <p:nvPr/>
        </p:nvPicPr>
        <p:blipFill>
          <a:blip r:embed="rId3"/>
          <a:stretch/>
        </p:blipFill>
        <p:spPr>
          <a:xfrm>
            <a:off x="10354320" y="5460480"/>
            <a:ext cx="1171800" cy="1171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386800" y="3087720"/>
            <a:ext cx="5954040" cy="11617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a:lnSpc>
                <a:spcPct val="90000"/>
              </a:lnSpc>
            </a:pPr>
            <a:r>
              <a:rPr lang="es-AR" sz="3600" b="1" strike="noStrike" spc="-1">
                <a:solidFill>
                  <a:srgbClr val="007BB9"/>
                </a:solidFill>
                <a:latin typeface="Raleway SemiBold"/>
                <a:ea typeface="Raleway SemiBold"/>
              </a:rPr>
              <a:t>PRIMARY KEYS</a:t>
            </a:r>
            <a:endParaRPr lang="es-AR" sz="3600" b="0" strike="noStrike" spc="-1">
              <a:latin typeface="Arial"/>
            </a:endParaRPr>
          </a:p>
        </p:txBody>
      </p:sp>
      <p:pic>
        <p:nvPicPr>
          <p:cNvPr id="255" name="Imagen 3"/>
          <p:cNvPicPr/>
          <p:nvPr/>
        </p:nvPicPr>
        <p:blipFill>
          <a:blip r:embed="rId2"/>
          <a:stretch/>
        </p:blipFill>
        <p:spPr>
          <a:xfrm>
            <a:off x="8647200" y="374040"/>
            <a:ext cx="2707920" cy="1039680"/>
          </a:xfrm>
          <a:prstGeom prst="rect">
            <a:avLst/>
          </a:prstGeom>
          <a:ln>
            <a:noFill/>
          </a:ln>
        </p:spPr>
      </p:pic>
      <p:pic>
        <p:nvPicPr>
          <p:cNvPr id="256" name="Gráfico 5"/>
          <p:cNvPicPr/>
          <p:nvPr/>
        </p:nvPicPr>
        <p:blipFill>
          <a:blip r:embed="rId3"/>
          <a:stretch/>
        </p:blipFill>
        <p:spPr>
          <a:xfrm>
            <a:off x="10354320" y="5460480"/>
            <a:ext cx="1171800" cy="1171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1013400" y="415440"/>
            <a:ext cx="6739560" cy="45144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algn="ctr">
              <a:lnSpc>
                <a:spcPct val="80000"/>
              </a:lnSpc>
            </a:pPr>
            <a:r>
              <a:rPr lang="es-AR" sz="3600" b="0" strike="noStrike" spc="-1">
                <a:solidFill>
                  <a:srgbClr val="007BB9"/>
                </a:solidFill>
                <a:latin typeface="Raleway SemiBold"/>
                <a:ea typeface="Raleway SemiBold"/>
              </a:rPr>
              <a:t>CLAVE PRIMARIA COMO ID</a:t>
            </a:r>
            <a:endParaRPr lang="es-AR" sz="3600" b="0" strike="noStrike" spc="-1">
              <a:latin typeface="Arial"/>
            </a:endParaRPr>
          </a:p>
        </p:txBody>
      </p:sp>
      <p:sp>
        <p:nvSpPr>
          <p:cNvPr id="258" name="CustomShape 2"/>
          <p:cNvSpPr/>
          <p:nvPr/>
        </p:nvSpPr>
        <p:spPr>
          <a:xfrm>
            <a:off x="310320" y="1973520"/>
            <a:ext cx="10951560" cy="28728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13000"/>
              </a:lnSpc>
              <a:spcBef>
                <a:spcPts val="99"/>
              </a:spcBef>
            </a:pPr>
            <a:r>
              <a:rPr lang="es-AR" sz="1600" b="0" strike="noStrike" spc="216">
                <a:solidFill>
                  <a:srgbClr val="5600FB"/>
                </a:solidFill>
                <a:latin typeface="Calibri"/>
                <a:ea typeface="Arial"/>
              </a:rPr>
              <a:t>La instrucción PRIMARY KEY deﬁne la clave primaria de la tabla.</a:t>
            </a:r>
            <a:endParaRPr lang="es-AR" sz="1600" b="0" strike="noStrike" spc="-1">
              <a:latin typeface="Arial"/>
            </a:endParaRPr>
          </a:p>
        </p:txBody>
      </p:sp>
      <p:sp>
        <p:nvSpPr>
          <p:cNvPr id="259" name="CustomShape 3"/>
          <p:cNvSpPr/>
          <p:nvPr/>
        </p:nvSpPr>
        <p:spPr>
          <a:xfrm>
            <a:off x="1976040" y="2670840"/>
            <a:ext cx="9000" cy="3391560"/>
          </a:xfrm>
          <a:custGeom>
            <a:avLst/>
            <a:gdLst/>
            <a:ahLst/>
            <a:cxnLst/>
            <a:rect l="l" t="t" r="r" b="b"/>
            <a:pathLst>
              <a:path w="7619" h="2544445">
                <a:moveTo>
                  <a:pt x="0" y="2544299"/>
                </a:moveTo>
                <a:lnTo>
                  <a:pt x="7199" y="0"/>
                </a:lnTo>
              </a:path>
            </a:pathLst>
          </a:custGeom>
          <a:noFill/>
          <a:ln w="38160">
            <a:solidFill>
              <a:srgbClr val="C0382B"/>
            </a:solidFill>
            <a:round/>
          </a:ln>
        </p:spPr>
        <p:style>
          <a:lnRef idx="0">
            <a:scrgbClr r="0" g="0" b="0"/>
          </a:lnRef>
          <a:fillRef idx="0">
            <a:scrgbClr r="0" g="0" b="0"/>
          </a:fillRef>
          <a:effectRef idx="0">
            <a:scrgbClr r="0" g="0" b="0"/>
          </a:effectRef>
          <a:fontRef idx="minor"/>
        </p:style>
      </p:sp>
      <p:sp>
        <p:nvSpPr>
          <p:cNvPr id="260" name="CustomShape 4"/>
          <p:cNvSpPr/>
          <p:nvPr/>
        </p:nvSpPr>
        <p:spPr>
          <a:xfrm>
            <a:off x="1675440" y="6264000"/>
            <a:ext cx="5308560" cy="25596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s-AR" sz="1600" b="0" strike="noStrike" spc="216">
                <a:solidFill>
                  <a:srgbClr val="999999"/>
                </a:solidFill>
                <a:latin typeface="Calibri"/>
                <a:ea typeface="Arial"/>
              </a:rPr>
              <a:t>Una</a:t>
            </a:r>
            <a:r>
              <a:rPr lang="es-AR" sz="1600" b="0" strike="noStrike" spc="35">
                <a:solidFill>
                  <a:srgbClr val="999999"/>
                </a:solidFill>
                <a:latin typeface="Calibri"/>
                <a:ea typeface="Arial"/>
              </a:rPr>
              <a:t> </a:t>
            </a:r>
            <a:r>
              <a:rPr lang="es-AR" sz="1600" b="0" strike="noStrike" spc="140">
                <a:solidFill>
                  <a:srgbClr val="999999"/>
                </a:solidFill>
                <a:latin typeface="Calibri"/>
                <a:ea typeface="Arial"/>
              </a:rPr>
              <a:t>clave</a:t>
            </a:r>
            <a:r>
              <a:rPr lang="es-AR" sz="1600" b="0" strike="noStrike" spc="41">
                <a:solidFill>
                  <a:srgbClr val="999999"/>
                </a:solidFill>
                <a:latin typeface="Calibri"/>
                <a:ea typeface="Arial"/>
              </a:rPr>
              <a:t> </a:t>
            </a:r>
            <a:r>
              <a:rPr lang="es-AR" sz="1600" b="0" strike="noStrike" spc="154">
                <a:solidFill>
                  <a:srgbClr val="999999"/>
                </a:solidFill>
                <a:latin typeface="Calibri"/>
                <a:ea typeface="Arial"/>
              </a:rPr>
              <a:t>primaria</a:t>
            </a:r>
            <a:r>
              <a:rPr lang="es-AR" sz="1600" b="0" strike="noStrike" spc="41">
                <a:solidFill>
                  <a:srgbClr val="999999"/>
                </a:solidFill>
                <a:latin typeface="Calibri"/>
                <a:ea typeface="Arial"/>
              </a:rPr>
              <a:t> </a:t>
            </a:r>
            <a:r>
              <a:rPr lang="es-AR" sz="1600" b="0" strike="noStrike" spc="197">
                <a:solidFill>
                  <a:srgbClr val="999999"/>
                </a:solidFill>
                <a:latin typeface="Calibri"/>
                <a:ea typeface="Arial"/>
              </a:rPr>
              <a:t>no</a:t>
            </a:r>
            <a:r>
              <a:rPr lang="es-AR" sz="1600" b="0" strike="noStrike" spc="41">
                <a:solidFill>
                  <a:srgbClr val="999999"/>
                </a:solidFill>
                <a:latin typeface="Calibri"/>
                <a:ea typeface="Arial"/>
              </a:rPr>
              <a:t> </a:t>
            </a:r>
            <a:r>
              <a:rPr lang="es-AR" sz="1600" b="0" strike="noStrike" spc="205">
                <a:solidFill>
                  <a:srgbClr val="999999"/>
                </a:solidFill>
                <a:latin typeface="Calibri"/>
                <a:ea typeface="Arial"/>
              </a:rPr>
              <a:t>puede</a:t>
            </a:r>
            <a:r>
              <a:rPr lang="es-AR" sz="1600" b="0" strike="noStrike" spc="35">
                <a:solidFill>
                  <a:srgbClr val="999999"/>
                </a:solidFill>
                <a:latin typeface="Calibri"/>
                <a:ea typeface="Arial"/>
              </a:rPr>
              <a:t> </a:t>
            </a:r>
            <a:r>
              <a:rPr lang="es-AR" sz="1600" b="0" strike="noStrike" spc="131">
                <a:solidFill>
                  <a:srgbClr val="999999"/>
                </a:solidFill>
                <a:latin typeface="Calibri"/>
                <a:ea typeface="Arial"/>
              </a:rPr>
              <a:t>ser</a:t>
            </a:r>
            <a:r>
              <a:rPr lang="es-AR" sz="1600" b="0" strike="noStrike" spc="41">
                <a:solidFill>
                  <a:srgbClr val="999999"/>
                </a:solidFill>
                <a:latin typeface="Calibri"/>
                <a:ea typeface="Arial"/>
              </a:rPr>
              <a:t> </a:t>
            </a:r>
            <a:r>
              <a:rPr lang="es-AR" sz="1600" b="0" strike="noStrike" spc="199">
                <a:solidFill>
                  <a:srgbClr val="999999"/>
                </a:solidFill>
                <a:latin typeface="Calibri"/>
                <a:ea typeface="Arial"/>
              </a:rPr>
              <a:t>NULL.</a:t>
            </a:r>
            <a:endParaRPr lang="es-AR" sz="1600" b="0" strike="noStrike" spc="-1">
              <a:latin typeface="Arial"/>
            </a:endParaRPr>
          </a:p>
        </p:txBody>
      </p:sp>
      <p:sp>
        <p:nvSpPr>
          <p:cNvPr id="261" name="CustomShape 5"/>
          <p:cNvSpPr/>
          <p:nvPr/>
        </p:nvSpPr>
        <p:spPr>
          <a:xfrm>
            <a:off x="2104920" y="2772720"/>
            <a:ext cx="7130160" cy="31766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pic>
        <p:nvPicPr>
          <p:cNvPr id="262" name="Imagen 11"/>
          <p:cNvPicPr/>
          <p:nvPr/>
        </p:nvPicPr>
        <p:blipFill>
          <a:blip r:embed="rId3"/>
          <a:stretch/>
        </p:blipFill>
        <p:spPr>
          <a:xfrm>
            <a:off x="8647200" y="374040"/>
            <a:ext cx="2707920" cy="1039680"/>
          </a:xfrm>
          <a:prstGeom prst="rect">
            <a:avLst/>
          </a:prstGeom>
          <a:ln>
            <a:noFill/>
          </a:ln>
        </p:spPr>
      </p:pic>
      <p:pic>
        <p:nvPicPr>
          <p:cNvPr id="263" name="Gráfico 13"/>
          <p:cNvPicPr/>
          <p:nvPr/>
        </p:nvPicPr>
        <p:blipFill>
          <a:blip r:embed="rId4"/>
          <a:stretch/>
        </p:blipFill>
        <p:spPr>
          <a:xfrm>
            <a:off x="10354320" y="5460480"/>
            <a:ext cx="1171800" cy="1171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1013400" y="415440"/>
            <a:ext cx="6804000" cy="45144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algn="ctr">
              <a:lnSpc>
                <a:spcPct val="80000"/>
              </a:lnSpc>
            </a:pPr>
            <a:r>
              <a:rPr lang="es-AR" sz="3600" b="0" strike="noStrike" spc="-1">
                <a:solidFill>
                  <a:srgbClr val="007BB9"/>
                </a:solidFill>
                <a:latin typeface="Raleway SemiBold"/>
                <a:ea typeface="Raleway SemiBold"/>
              </a:rPr>
              <a:t>AUTOINCREMENTAL</a:t>
            </a:r>
            <a:endParaRPr lang="es-AR" sz="3600" b="0" strike="noStrike" spc="-1">
              <a:latin typeface="Arial"/>
            </a:endParaRPr>
          </a:p>
        </p:txBody>
      </p:sp>
      <p:sp>
        <p:nvSpPr>
          <p:cNvPr id="265" name="CustomShape 2"/>
          <p:cNvSpPr/>
          <p:nvPr/>
        </p:nvSpPr>
        <p:spPr>
          <a:xfrm>
            <a:off x="310320" y="1746000"/>
            <a:ext cx="11353320" cy="56196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13000"/>
              </a:lnSpc>
              <a:spcBef>
                <a:spcPts val="99"/>
              </a:spcBef>
            </a:pPr>
            <a:r>
              <a:rPr lang="es-AR" sz="1600" b="0" strike="noStrike" spc="216">
                <a:solidFill>
                  <a:srgbClr val="5600FB"/>
                </a:solidFill>
                <a:latin typeface="Calibri"/>
                <a:ea typeface="Arial"/>
              </a:rPr>
              <a:t>La</a:t>
            </a:r>
            <a:r>
              <a:rPr lang="es-AR" sz="1600" b="0" strike="noStrike" spc="55">
                <a:solidFill>
                  <a:srgbClr val="5600FB"/>
                </a:solidFill>
                <a:latin typeface="Calibri"/>
                <a:ea typeface="Arial"/>
              </a:rPr>
              <a:t> </a:t>
            </a:r>
            <a:r>
              <a:rPr lang="es-AR" sz="1600" b="0" strike="noStrike" spc="154">
                <a:solidFill>
                  <a:srgbClr val="5600FB"/>
                </a:solidFill>
                <a:latin typeface="Calibri"/>
                <a:ea typeface="Arial"/>
              </a:rPr>
              <a:t>instrucción</a:t>
            </a:r>
            <a:r>
              <a:rPr lang="es-AR" sz="1600" b="0" strike="noStrike" spc="55">
                <a:solidFill>
                  <a:srgbClr val="5600FB"/>
                </a:solidFill>
                <a:latin typeface="Calibri"/>
                <a:ea typeface="Arial"/>
              </a:rPr>
              <a:t> </a:t>
            </a:r>
            <a:r>
              <a:rPr lang="es-AR" sz="1600" b="1" strike="noStrike" spc="205">
                <a:solidFill>
                  <a:srgbClr val="5600FB"/>
                </a:solidFill>
                <a:latin typeface="Calibri"/>
                <a:ea typeface="Arial"/>
              </a:rPr>
              <a:t>AUTO_INCREMENT</a:t>
            </a:r>
            <a:r>
              <a:rPr lang="es-AR" sz="1600" b="1" strike="noStrike" spc="55">
                <a:solidFill>
                  <a:srgbClr val="5600FB"/>
                </a:solidFill>
                <a:latin typeface="Calibri"/>
                <a:ea typeface="Arial"/>
              </a:rPr>
              <a:t> </a:t>
            </a:r>
            <a:r>
              <a:rPr lang="es-AR" sz="1600" b="0" strike="noStrike" spc="180">
                <a:solidFill>
                  <a:srgbClr val="5600FB"/>
                </a:solidFill>
                <a:latin typeface="Calibri"/>
                <a:ea typeface="Arial"/>
              </a:rPr>
              <a:t>produce</a:t>
            </a:r>
            <a:r>
              <a:rPr lang="es-AR" sz="1600" b="0" strike="noStrike" spc="55">
                <a:solidFill>
                  <a:srgbClr val="5600FB"/>
                </a:solidFill>
                <a:latin typeface="Calibri"/>
                <a:ea typeface="Arial"/>
              </a:rPr>
              <a:t> </a:t>
            </a:r>
            <a:r>
              <a:rPr lang="es-AR" sz="1600" b="0" strike="noStrike" spc="211">
                <a:solidFill>
                  <a:srgbClr val="5600FB"/>
                </a:solidFill>
                <a:latin typeface="Calibri"/>
                <a:ea typeface="Arial"/>
              </a:rPr>
              <a:t>que</a:t>
            </a:r>
            <a:r>
              <a:rPr lang="es-AR" sz="1600" b="0" strike="noStrike" spc="60">
                <a:solidFill>
                  <a:srgbClr val="5600FB"/>
                </a:solidFill>
                <a:latin typeface="Calibri"/>
                <a:ea typeface="Arial"/>
              </a:rPr>
              <a:t> </a:t>
            </a:r>
            <a:r>
              <a:rPr lang="es-AR" sz="1600" b="0" strike="noStrike" spc="109">
                <a:solidFill>
                  <a:srgbClr val="5600FB"/>
                </a:solidFill>
                <a:latin typeface="Calibri"/>
                <a:ea typeface="Arial"/>
              </a:rPr>
              <a:t>el</a:t>
            </a:r>
            <a:r>
              <a:rPr lang="es-AR" sz="1600" b="0" strike="noStrike" spc="55">
                <a:solidFill>
                  <a:srgbClr val="5600FB"/>
                </a:solidFill>
                <a:latin typeface="Calibri"/>
                <a:ea typeface="Arial"/>
              </a:rPr>
              <a:t> </a:t>
            </a:r>
            <a:r>
              <a:rPr lang="es-AR" sz="1600" b="0" strike="noStrike" spc="165">
                <a:solidFill>
                  <a:srgbClr val="5600FB"/>
                </a:solidFill>
                <a:latin typeface="Calibri"/>
                <a:ea typeface="Arial"/>
              </a:rPr>
              <a:t>identiﬁcador</a:t>
            </a:r>
            <a:r>
              <a:rPr lang="es-AR" sz="1600" b="0" strike="noStrike" spc="55">
                <a:solidFill>
                  <a:srgbClr val="5600FB"/>
                </a:solidFill>
                <a:latin typeface="Calibri"/>
                <a:ea typeface="Arial"/>
              </a:rPr>
              <a:t> </a:t>
            </a:r>
            <a:r>
              <a:rPr lang="es-AR" sz="1600" b="0" strike="noStrike" spc="154">
                <a:solidFill>
                  <a:srgbClr val="5600FB"/>
                </a:solidFill>
                <a:latin typeface="Calibri"/>
                <a:ea typeface="Arial"/>
              </a:rPr>
              <a:t>se</a:t>
            </a:r>
            <a:r>
              <a:rPr lang="es-AR" sz="1600" b="0" strike="noStrike" spc="60">
                <a:solidFill>
                  <a:srgbClr val="5600FB"/>
                </a:solidFill>
                <a:latin typeface="Calibri"/>
                <a:ea typeface="Arial"/>
              </a:rPr>
              <a:t> </a:t>
            </a:r>
            <a:r>
              <a:rPr lang="es-AR" sz="1600" b="0" strike="noStrike" spc="180">
                <a:solidFill>
                  <a:srgbClr val="5600FB"/>
                </a:solidFill>
                <a:latin typeface="Calibri"/>
                <a:ea typeface="Arial"/>
              </a:rPr>
              <a:t>incremente</a:t>
            </a:r>
            <a:r>
              <a:rPr lang="es-AR" sz="1600" b="0" strike="noStrike" spc="55">
                <a:solidFill>
                  <a:srgbClr val="5600FB"/>
                </a:solidFill>
                <a:latin typeface="Calibri"/>
                <a:ea typeface="Arial"/>
              </a:rPr>
              <a:t> </a:t>
            </a:r>
            <a:r>
              <a:rPr lang="es-AR" sz="1600" b="0" strike="noStrike" spc="199">
                <a:solidFill>
                  <a:srgbClr val="5600FB"/>
                </a:solidFill>
                <a:latin typeface="Calibri"/>
                <a:ea typeface="Arial"/>
              </a:rPr>
              <a:t>cada  </a:t>
            </a:r>
            <a:r>
              <a:rPr lang="es-AR" sz="1600" b="0" strike="noStrike" spc="151">
                <a:solidFill>
                  <a:srgbClr val="5600FB"/>
                </a:solidFill>
                <a:latin typeface="Calibri"/>
                <a:ea typeface="Arial"/>
              </a:rPr>
              <a:t>vez</a:t>
            </a:r>
            <a:r>
              <a:rPr lang="es-AR" sz="1600" b="0" strike="noStrike" spc="46">
                <a:solidFill>
                  <a:srgbClr val="5600FB"/>
                </a:solidFill>
                <a:latin typeface="Calibri"/>
                <a:ea typeface="Arial"/>
              </a:rPr>
              <a:t> </a:t>
            </a:r>
            <a:r>
              <a:rPr lang="es-AR" sz="1600" b="0" strike="noStrike" spc="211">
                <a:solidFill>
                  <a:srgbClr val="5600FB"/>
                </a:solidFill>
                <a:latin typeface="Calibri"/>
                <a:ea typeface="Arial"/>
              </a:rPr>
              <a:t>que</a:t>
            </a:r>
            <a:r>
              <a:rPr lang="es-AR" sz="1600" b="0" strike="noStrike" spc="49">
                <a:solidFill>
                  <a:srgbClr val="5600FB"/>
                </a:solidFill>
                <a:latin typeface="Calibri"/>
                <a:ea typeface="Arial"/>
              </a:rPr>
              <a:t> </a:t>
            </a:r>
            <a:r>
              <a:rPr lang="es-AR" sz="1600" b="0" strike="noStrike" spc="154">
                <a:solidFill>
                  <a:srgbClr val="5600FB"/>
                </a:solidFill>
                <a:latin typeface="Calibri"/>
                <a:ea typeface="Arial"/>
              </a:rPr>
              <a:t>se</a:t>
            </a:r>
            <a:r>
              <a:rPr lang="es-AR" sz="1600" b="0" strike="noStrike" spc="49">
                <a:solidFill>
                  <a:srgbClr val="5600FB"/>
                </a:solidFill>
                <a:latin typeface="Calibri"/>
                <a:ea typeface="Arial"/>
              </a:rPr>
              <a:t> </a:t>
            </a:r>
            <a:r>
              <a:rPr lang="es-AR" sz="1600" b="0" strike="noStrike" spc="134">
                <a:solidFill>
                  <a:srgbClr val="5600FB"/>
                </a:solidFill>
                <a:latin typeface="Calibri"/>
                <a:ea typeface="Arial"/>
              </a:rPr>
              <a:t>inserte</a:t>
            </a:r>
            <a:r>
              <a:rPr lang="es-AR" sz="1600" b="0" strike="noStrike" spc="49">
                <a:solidFill>
                  <a:srgbClr val="5600FB"/>
                </a:solidFill>
                <a:latin typeface="Calibri"/>
                <a:ea typeface="Arial"/>
              </a:rPr>
              <a:t> </a:t>
            </a:r>
            <a:r>
              <a:rPr lang="es-AR" sz="1600" b="0" strike="noStrike" spc="231">
                <a:solidFill>
                  <a:srgbClr val="5600FB"/>
                </a:solidFill>
                <a:latin typeface="Calibri"/>
                <a:ea typeface="Arial"/>
              </a:rPr>
              <a:t>un</a:t>
            </a:r>
            <a:r>
              <a:rPr lang="es-AR" sz="1600" b="0" strike="noStrike" spc="49">
                <a:solidFill>
                  <a:srgbClr val="5600FB"/>
                </a:solidFill>
                <a:latin typeface="Calibri"/>
                <a:ea typeface="Arial"/>
              </a:rPr>
              <a:t> </a:t>
            </a:r>
            <a:r>
              <a:rPr lang="es-AR" sz="1600" b="0" strike="noStrike" spc="180">
                <a:solidFill>
                  <a:srgbClr val="5600FB"/>
                </a:solidFill>
                <a:latin typeface="Calibri"/>
                <a:ea typeface="Arial"/>
              </a:rPr>
              <a:t>nuevo</a:t>
            </a:r>
            <a:r>
              <a:rPr lang="es-AR" sz="1600" b="0" strike="noStrike" spc="49">
                <a:solidFill>
                  <a:srgbClr val="5600FB"/>
                </a:solidFill>
                <a:latin typeface="Calibri"/>
                <a:ea typeface="Arial"/>
              </a:rPr>
              <a:t> </a:t>
            </a:r>
            <a:r>
              <a:rPr lang="es-AR" sz="1600" b="0" strike="noStrike" spc="109">
                <a:solidFill>
                  <a:srgbClr val="5600FB"/>
                </a:solidFill>
                <a:latin typeface="Calibri"/>
                <a:ea typeface="Arial"/>
              </a:rPr>
              <a:t>registro.</a:t>
            </a:r>
            <a:endParaRPr lang="es-AR" sz="1600" b="0" strike="noStrike" spc="-1">
              <a:latin typeface="Arial"/>
            </a:endParaRPr>
          </a:p>
        </p:txBody>
      </p:sp>
      <p:sp>
        <p:nvSpPr>
          <p:cNvPr id="266" name="CustomShape 3"/>
          <p:cNvSpPr/>
          <p:nvPr/>
        </p:nvSpPr>
        <p:spPr>
          <a:xfrm>
            <a:off x="2023200" y="2898360"/>
            <a:ext cx="7783560" cy="317232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267" name="CustomShape 4"/>
          <p:cNvSpPr/>
          <p:nvPr/>
        </p:nvSpPr>
        <p:spPr>
          <a:xfrm>
            <a:off x="1985040" y="2796840"/>
            <a:ext cx="9360" cy="3401640"/>
          </a:xfrm>
          <a:custGeom>
            <a:avLst/>
            <a:gdLst/>
            <a:ahLst/>
            <a:cxnLst/>
            <a:rect l="l" t="t" r="r" b="b"/>
            <a:pathLst>
              <a:path w="7619" h="2552065">
                <a:moveTo>
                  <a:pt x="7499" y="2551799"/>
                </a:moveTo>
                <a:lnTo>
                  <a:pt x="0" y="0"/>
                </a:lnTo>
              </a:path>
            </a:pathLst>
          </a:custGeom>
          <a:noFill/>
          <a:ln w="38160">
            <a:solidFill>
              <a:schemeClr val="accent1">
                <a:lumMod val="75000"/>
              </a:schemeClr>
            </a:solidFill>
            <a:round/>
          </a:ln>
        </p:spPr>
        <p:style>
          <a:lnRef idx="0">
            <a:scrgbClr r="0" g="0" b="0"/>
          </a:lnRef>
          <a:fillRef idx="0">
            <a:scrgbClr r="0" g="0" b="0"/>
          </a:fillRef>
          <a:effectRef idx="0">
            <a:scrgbClr r="0" g="0" b="0"/>
          </a:effectRef>
          <a:fontRef idx="minor"/>
        </p:style>
      </p:sp>
      <p:pic>
        <p:nvPicPr>
          <p:cNvPr id="268" name="Imagen 10"/>
          <p:cNvPicPr/>
          <p:nvPr/>
        </p:nvPicPr>
        <p:blipFill>
          <a:blip r:embed="rId3"/>
          <a:stretch/>
        </p:blipFill>
        <p:spPr>
          <a:xfrm>
            <a:off x="8647200" y="374040"/>
            <a:ext cx="2707920" cy="1039680"/>
          </a:xfrm>
          <a:prstGeom prst="rect">
            <a:avLst/>
          </a:prstGeom>
          <a:ln>
            <a:noFill/>
          </a:ln>
        </p:spPr>
      </p:pic>
      <p:pic>
        <p:nvPicPr>
          <p:cNvPr id="269" name="Gráfico 12"/>
          <p:cNvPicPr/>
          <p:nvPr/>
        </p:nvPicPr>
        <p:blipFill>
          <a:blip r:embed="rId4"/>
          <a:stretch/>
        </p:blipFill>
        <p:spPr>
          <a:xfrm>
            <a:off x="10354320" y="5460480"/>
            <a:ext cx="1171800" cy="1171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386800" y="3087720"/>
            <a:ext cx="5954040" cy="11617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a:lnSpc>
                <a:spcPct val="90000"/>
              </a:lnSpc>
            </a:pPr>
            <a:r>
              <a:rPr lang="es-AR" sz="3600" b="1" strike="noStrike" spc="-1">
                <a:solidFill>
                  <a:srgbClr val="007BB9"/>
                </a:solidFill>
                <a:latin typeface="Raleway SemiBold"/>
                <a:ea typeface="Raleway SemiBold"/>
              </a:rPr>
              <a:t>FOREIGN KEYS</a:t>
            </a:r>
            <a:endParaRPr lang="es-AR" sz="3600" b="0" strike="noStrike" spc="-1">
              <a:latin typeface="Arial"/>
            </a:endParaRPr>
          </a:p>
        </p:txBody>
      </p:sp>
      <p:pic>
        <p:nvPicPr>
          <p:cNvPr id="271" name="Imagen 4"/>
          <p:cNvPicPr/>
          <p:nvPr/>
        </p:nvPicPr>
        <p:blipFill>
          <a:blip r:embed="rId2"/>
          <a:stretch/>
        </p:blipFill>
        <p:spPr>
          <a:xfrm>
            <a:off x="8646840" y="374040"/>
            <a:ext cx="2707920" cy="1040040"/>
          </a:xfrm>
          <a:prstGeom prst="rect">
            <a:avLst/>
          </a:prstGeom>
          <a:ln>
            <a:noFill/>
          </a:ln>
        </p:spPr>
      </p:pic>
      <p:pic>
        <p:nvPicPr>
          <p:cNvPr id="272" name="Gráfico 6"/>
          <p:cNvPicPr/>
          <p:nvPr/>
        </p:nvPicPr>
        <p:blipFill>
          <a:blip r:embed="rId3"/>
          <a:stretch/>
        </p:blipFill>
        <p:spPr>
          <a:xfrm>
            <a:off x="10354320" y="5460480"/>
            <a:ext cx="1171800" cy="1171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CustomShape 1"/>
          <p:cNvSpPr/>
          <p:nvPr/>
        </p:nvSpPr>
        <p:spPr>
          <a:xfrm>
            <a:off x="471600" y="596520"/>
            <a:ext cx="9847800" cy="118728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algn="ctr">
              <a:lnSpc>
                <a:spcPct val="80000"/>
              </a:lnSpc>
            </a:pPr>
            <a:r>
              <a:rPr lang="es-AR" sz="3600" b="0" strike="noStrike" spc="-1">
                <a:solidFill>
                  <a:srgbClr val="007BB9"/>
                </a:solidFill>
                <a:latin typeface="Raleway SemiBold"/>
                <a:ea typeface="Raleway SemiBold"/>
              </a:rPr>
              <a:t>RELACIONAR MÚLTIPLES TABLAS</a:t>
            </a:r>
            <a:endParaRPr lang="es-AR" sz="3600" b="0" strike="noStrike" spc="-1">
              <a:latin typeface="Arial"/>
            </a:endParaRPr>
          </a:p>
        </p:txBody>
      </p:sp>
      <p:sp>
        <p:nvSpPr>
          <p:cNvPr id="274" name="CustomShape 2"/>
          <p:cNvSpPr/>
          <p:nvPr/>
        </p:nvSpPr>
        <p:spPr>
          <a:xfrm>
            <a:off x="2592000" y="1512000"/>
            <a:ext cx="6447600" cy="4492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pic>
        <p:nvPicPr>
          <p:cNvPr id="275" name="Imagen 7"/>
          <p:cNvPicPr/>
          <p:nvPr/>
        </p:nvPicPr>
        <p:blipFill>
          <a:blip r:embed="rId3"/>
          <a:stretch/>
        </p:blipFill>
        <p:spPr>
          <a:xfrm>
            <a:off x="664920" y="5872680"/>
            <a:ext cx="2019240" cy="775440"/>
          </a:xfrm>
          <a:prstGeom prst="rect">
            <a:avLst/>
          </a:prstGeom>
          <a:ln>
            <a:noFill/>
          </a:ln>
        </p:spPr>
      </p:pic>
      <p:pic>
        <p:nvPicPr>
          <p:cNvPr id="276" name="Gráfico 9"/>
          <p:cNvPicPr/>
          <p:nvPr/>
        </p:nvPicPr>
        <p:blipFill>
          <a:blip r:embed="rId4"/>
          <a:stretch/>
        </p:blipFill>
        <p:spPr>
          <a:xfrm>
            <a:off x="10354320" y="5460480"/>
            <a:ext cx="1171800" cy="1171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479960" y="1318320"/>
            <a:ext cx="7183080" cy="2899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278" name="CustomShape 2"/>
          <p:cNvSpPr/>
          <p:nvPr/>
        </p:nvSpPr>
        <p:spPr>
          <a:xfrm>
            <a:off x="396000" y="308520"/>
            <a:ext cx="4675320" cy="11617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algn="ctr">
              <a:lnSpc>
                <a:spcPct val="80000"/>
              </a:lnSpc>
            </a:pPr>
            <a:r>
              <a:rPr lang="es-AR" sz="3600" b="0" strike="noStrike" spc="-1">
                <a:solidFill>
                  <a:srgbClr val="007BB9"/>
                </a:solidFill>
                <a:latin typeface="Raleway SemiBold"/>
                <a:ea typeface="Raleway SemiBold"/>
              </a:rPr>
              <a:t>FOREIGN KEY</a:t>
            </a:r>
            <a:endParaRPr lang="es-AR" sz="3600" b="0" strike="noStrike" spc="-1">
              <a:latin typeface="Arial"/>
            </a:endParaRPr>
          </a:p>
        </p:txBody>
      </p:sp>
      <p:sp>
        <p:nvSpPr>
          <p:cNvPr id="279" name="CustomShape 3"/>
          <p:cNvSpPr/>
          <p:nvPr/>
        </p:nvSpPr>
        <p:spPr>
          <a:xfrm>
            <a:off x="1407240" y="1341360"/>
            <a:ext cx="7920" cy="2899440"/>
          </a:xfrm>
          <a:custGeom>
            <a:avLst/>
            <a:gdLst/>
            <a:ahLst/>
            <a:cxnLst/>
            <a:rect l="l" t="t" r="r" b="b"/>
            <a:pathLst>
              <a:path w="6350" h="2175510">
                <a:moveTo>
                  <a:pt x="6299" y="2175299"/>
                </a:moveTo>
                <a:lnTo>
                  <a:pt x="0" y="0"/>
                </a:lnTo>
              </a:path>
            </a:pathLst>
          </a:custGeom>
          <a:noFill/>
          <a:ln w="38160">
            <a:solidFill>
              <a:schemeClr val="accent1">
                <a:lumMod val="75000"/>
              </a:schemeClr>
            </a:solidFill>
            <a:round/>
          </a:ln>
        </p:spPr>
        <p:style>
          <a:lnRef idx="0">
            <a:scrgbClr r="0" g="0" b="0"/>
          </a:lnRef>
          <a:fillRef idx="0">
            <a:scrgbClr r="0" g="0" b="0"/>
          </a:fillRef>
          <a:effectRef idx="0">
            <a:scrgbClr r="0" g="0" b="0"/>
          </a:effectRef>
          <a:fontRef idx="minor"/>
        </p:style>
      </p:sp>
      <p:sp>
        <p:nvSpPr>
          <p:cNvPr id="280" name="CustomShape 4"/>
          <p:cNvSpPr/>
          <p:nvPr/>
        </p:nvSpPr>
        <p:spPr>
          <a:xfrm>
            <a:off x="1539720" y="4460760"/>
            <a:ext cx="7789680" cy="195552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281" name="CustomShape 5"/>
          <p:cNvSpPr/>
          <p:nvPr/>
        </p:nvSpPr>
        <p:spPr>
          <a:xfrm>
            <a:off x="1423440" y="4480560"/>
            <a:ext cx="360" cy="1955520"/>
          </a:xfrm>
          <a:custGeom>
            <a:avLst/>
            <a:gdLst/>
            <a:ahLst/>
            <a:cxnLst/>
            <a:rect l="l" t="t" r="r" b="b"/>
            <a:pathLst>
              <a:path h="1467485">
                <a:moveTo>
                  <a:pt x="0" y="1467299"/>
                </a:moveTo>
                <a:lnTo>
                  <a:pt x="0" y="0"/>
                </a:lnTo>
              </a:path>
            </a:pathLst>
          </a:custGeom>
          <a:noFill/>
          <a:ln w="38160">
            <a:solidFill>
              <a:schemeClr val="accent1">
                <a:lumMod val="75000"/>
              </a:schemeClr>
            </a:solidFill>
            <a:round/>
          </a:ln>
        </p:spPr>
        <p:style>
          <a:lnRef idx="0">
            <a:scrgbClr r="0" g="0" b="0"/>
          </a:lnRef>
          <a:fillRef idx="0">
            <a:scrgbClr r="0" g="0" b="0"/>
          </a:fillRef>
          <a:effectRef idx="0">
            <a:scrgbClr r="0" g="0" b="0"/>
          </a:effectRef>
          <a:fontRef idx="minor"/>
        </p:style>
      </p:sp>
      <p:pic>
        <p:nvPicPr>
          <p:cNvPr id="282" name="Imagen 10"/>
          <p:cNvPicPr/>
          <p:nvPr/>
        </p:nvPicPr>
        <p:blipFill>
          <a:blip r:embed="rId4"/>
          <a:stretch/>
        </p:blipFill>
        <p:spPr>
          <a:xfrm>
            <a:off x="8646840" y="374040"/>
            <a:ext cx="2707920" cy="1040040"/>
          </a:xfrm>
          <a:prstGeom prst="rect">
            <a:avLst/>
          </a:prstGeom>
          <a:ln>
            <a:noFill/>
          </a:ln>
        </p:spPr>
      </p:pic>
      <p:pic>
        <p:nvPicPr>
          <p:cNvPr id="283" name="Gráfico 12"/>
          <p:cNvPicPr/>
          <p:nvPr/>
        </p:nvPicPr>
        <p:blipFill>
          <a:blip r:embed="rId5"/>
          <a:stretch/>
        </p:blipFill>
        <p:spPr>
          <a:xfrm>
            <a:off x="10354320" y="5460480"/>
            <a:ext cx="1171800" cy="1171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1013400" y="415440"/>
            <a:ext cx="5520240" cy="45144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algn="ctr">
              <a:lnSpc>
                <a:spcPct val="80000"/>
              </a:lnSpc>
            </a:pPr>
            <a:r>
              <a:rPr lang="es-AR" sz="3600" b="0" strike="noStrike" spc="-1">
                <a:solidFill>
                  <a:srgbClr val="007BB9"/>
                </a:solidFill>
                <a:latin typeface="Raleway SemiBold"/>
                <a:ea typeface="Raleway SemiBold"/>
              </a:rPr>
              <a:t>FOREIGN KEY</a:t>
            </a:r>
            <a:endParaRPr lang="es-AR" sz="3600" b="0" strike="noStrike" spc="-1">
              <a:latin typeface="Arial"/>
            </a:endParaRPr>
          </a:p>
        </p:txBody>
      </p:sp>
      <p:sp>
        <p:nvSpPr>
          <p:cNvPr id="285" name="CustomShape 2"/>
          <p:cNvSpPr/>
          <p:nvPr/>
        </p:nvSpPr>
        <p:spPr>
          <a:xfrm>
            <a:off x="784440" y="2634480"/>
            <a:ext cx="9000" cy="3341880"/>
          </a:xfrm>
          <a:custGeom>
            <a:avLst/>
            <a:gdLst/>
            <a:ahLst/>
            <a:cxnLst/>
            <a:rect l="l" t="t" r="r" b="b"/>
            <a:pathLst>
              <a:path w="7620" h="2506979">
                <a:moveTo>
                  <a:pt x="0" y="2506799"/>
                </a:moveTo>
                <a:lnTo>
                  <a:pt x="7499" y="0"/>
                </a:lnTo>
              </a:path>
            </a:pathLst>
          </a:custGeom>
          <a:noFill/>
          <a:ln w="38160">
            <a:solidFill>
              <a:schemeClr val="accent1">
                <a:lumMod val="75000"/>
              </a:schemeClr>
            </a:solidFill>
            <a:round/>
          </a:ln>
        </p:spPr>
        <p:style>
          <a:lnRef idx="0">
            <a:scrgbClr r="0" g="0" b="0"/>
          </a:lnRef>
          <a:fillRef idx="0">
            <a:scrgbClr r="0" g="0" b="0"/>
          </a:fillRef>
          <a:effectRef idx="0">
            <a:scrgbClr r="0" g="0" b="0"/>
          </a:effectRef>
          <a:fontRef idx="minor"/>
        </p:style>
      </p:sp>
      <p:sp>
        <p:nvSpPr>
          <p:cNvPr id="286" name="CustomShape 3"/>
          <p:cNvSpPr/>
          <p:nvPr/>
        </p:nvSpPr>
        <p:spPr>
          <a:xfrm>
            <a:off x="310320" y="1973520"/>
            <a:ext cx="10321200" cy="25596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s-AR" sz="1600" b="0" strike="noStrike" spc="216">
                <a:solidFill>
                  <a:srgbClr val="5600FB"/>
                </a:solidFill>
                <a:latin typeface="Calibri"/>
                <a:ea typeface="Arial"/>
              </a:rPr>
              <a:t>La</a:t>
            </a:r>
            <a:r>
              <a:rPr lang="es-AR" sz="1600" b="0" strike="noStrike" spc="55">
                <a:solidFill>
                  <a:srgbClr val="5600FB"/>
                </a:solidFill>
                <a:latin typeface="Calibri"/>
                <a:ea typeface="Arial"/>
              </a:rPr>
              <a:t> </a:t>
            </a:r>
            <a:r>
              <a:rPr lang="es-AR" sz="1600" b="0" strike="noStrike" spc="154">
                <a:solidFill>
                  <a:srgbClr val="5600FB"/>
                </a:solidFill>
                <a:latin typeface="Calibri"/>
                <a:ea typeface="Arial"/>
              </a:rPr>
              <a:t>instrucción</a:t>
            </a:r>
            <a:r>
              <a:rPr lang="es-AR" sz="1600" b="0" strike="noStrike" spc="55">
                <a:solidFill>
                  <a:srgbClr val="5600FB"/>
                </a:solidFill>
                <a:latin typeface="Calibri"/>
                <a:ea typeface="Arial"/>
              </a:rPr>
              <a:t> </a:t>
            </a:r>
            <a:r>
              <a:rPr lang="es-AR" sz="1600" b="1" strike="noStrike" spc="231">
                <a:solidFill>
                  <a:srgbClr val="5600FB"/>
                </a:solidFill>
                <a:latin typeface="Calibri"/>
                <a:ea typeface="Arial"/>
              </a:rPr>
              <a:t>FOREIGN</a:t>
            </a:r>
            <a:r>
              <a:rPr lang="es-AR" sz="1600" b="1" strike="noStrike" spc="94">
                <a:solidFill>
                  <a:srgbClr val="5600FB"/>
                </a:solidFill>
                <a:latin typeface="Calibri"/>
                <a:ea typeface="Arial"/>
              </a:rPr>
              <a:t> </a:t>
            </a:r>
            <a:r>
              <a:rPr lang="es-AR" sz="1600" b="1" strike="noStrike" spc="270">
                <a:solidFill>
                  <a:srgbClr val="5600FB"/>
                </a:solidFill>
                <a:latin typeface="Calibri"/>
                <a:ea typeface="Arial"/>
              </a:rPr>
              <a:t>KEY</a:t>
            </a:r>
            <a:r>
              <a:rPr lang="es-AR" sz="1600" b="1" strike="noStrike" spc="86">
                <a:solidFill>
                  <a:srgbClr val="5600FB"/>
                </a:solidFill>
                <a:latin typeface="Calibri"/>
                <a:ea typeface="Arial"/>
              </a:rPr>
              <a:t> </a:t>
            </a:r>
            <a:r>
              <a:rPr lang="es-AR" sz="1600" b="0" strike="noStrike" spc="114">
                <a:solidFill>
                  <a:srgbClr val="5600FB"/>
                </a:solidFill>
                <a:latin typeface="Calibri"/>
                <a:ea typeface="Arial"/>
              </a:rPr>
              <a:t>la</a:t>
            </a:r>
            <a:r>
              <a:rPr lang="es-AR" sz="1600" b="0" strike="noStrike" spc="60">
                <a:solidFill>
                  <a:srgbClr val="5600FB"/>
                </a:solidFill>
                <a:latin typeface="Calibri"/>
                <a:ea typeface="Arial"/>
              </a:rPr>
              <a:t> </a:t>
            </a:r>
            <a:r>
              <a:rPr lang="es-AR" sz="1600" b="0" strike="noStrike" spc="154">
                <a:solidFill>
                  <a:srgbClr val="5600FB"/>
                </a:solidFill>
                <a:latin typeface="Calibri"/>
                <a:ea typeface="Arial"/>
              </a:rPr>
              <a:t>utilizamos</a:t>
            </a:r>
            <a:r>
              <a:rPr lang="es-AR" sz="1600" b="0" strike="noStrike" spc="55">
                <a:solidFill>
                  <a:srgbClr val="5600FB"/>
                </a:solidFill>
                <a:latin typeface="Calibri"/>
                <a:ea typeface="Arial"/>
              </a:rPr>
              <a:t> </a:t>
            </a:r>
            <a:r>
              <a:rPr lang="es-AR" sz="1600" b="0" strike="noStrike" spc="160">
                <a:solidFill>
                  <a:srgbClr val="5600FB"/>
                </a:solidFill>
                <a:latin typeface="Calibri"/>
                <a:ea typeface="Arial"/>
              </a:rPr>
              <a:t>para</a:t>
            </a:r>
            <a:r>
              <a:rPr lang="es-AR" sz="1600" b="0" strike="noStrike" spc="60">
                <a:solidFill>
                  <a:srgbClr val="5600FB"/>
                </a:solidFill>
                <a:latin typeface="Calibri"/>
                <a:ea typeface="Arial"/>
              </a:rPr>
              <a:t> </a:t>
            </a:r>
            <a:r>
              <a:rPr lang="es-AR" sz="1600" b="0" strike="noStrike" spc="151">
                <a:solidFill>
                  <a:srgbClr val="5600FB"/>
                </a:solidFill>
                <a:latin typeface="Calibri"/>
                <a:ea typeface="Arial"/>
              </a:rPr>
              <a:t>unir</a:t>
            </a:r>
            <a:r>
              <a:rPr lang="es-AR" sz="1600" b="0" strike="noStrike" spc="55">
                <a:solidFill>
                  <a:srgbClr val="5600FB"/>
                </a:solidFill>
                <a:latin typeface="Calibri"/>
                <a:ea typeface="Arial"/>
              </a:rPr>
              <a:t> </a:t>
            </a:r>
            <a:r>
              <a:rPr lang="es-AR" sz="1600" b="0" strike="noStrike" spc="185">
                <a:solidFill>
                  <a:srgbClr val="5600FB"/>
                </a:solidFill>
                <a:latin typeface="Calibri"/>
                <a:ea typeface="Arial"/>
              </a:rPr>
              <a:t>lógicamente</a:t>
            </a:r>
            <a:r>
              <a:rPr lang="es-AR" sz="1600" b="0" strike="noStrike" spc="60">
                <a:solidFill>
                  <a:srgbClr val="5600FB"/>
                </a:solidFill>
                <a:latin typeface="Calibri"/>
                <a:ea typeface="Arial"/>
              </a:rPr>
              <a:t> </a:t>
            </a:r>
            <a:r>
              <a:rPr lang="es-AR" sz="1600" b="0" strike="noStrike" spc="180">
                <a:solidFill>
                  <a:srgbClr val="5600FB"/>
                </a:solidFill>
                <a:latin typeface="Calibri"/>
                <a:ea typeface="Arial"/>
              </a:rPr>
              <a:t>dos</a:t>
            </a:r>
            <a:r>
              <a:rPr lang="es-AR" sz="1600" b="0" strike="noStrike" spc="55">
                <a:solidFill>
                  <a:srgbClr val="5600FB"/>
                </a:solidFill>
                <a:latin typeface="Calibri"/>
                <a:ea typeface="Arial"/>
              </a:rPr>
              <a:t> </a:t>
            </a:r>
            <a:r>
              <a:rPr lang="es-AR" sz="1600" b="0" strike="noStrike" spc="114">
                <a:solidFill>
                  <a:srgbClr val="5600FB"/>
                </a:solidFill>
                <a:latin typeface="Calibri"/>
                <a:ea typeface="Arial"/>
              </a:rPr>
              <a:t>tablas.</a:t>
            </a:r>
            <a:endParaRPr lang="es-AR" sz="1600" b="0" strike="noStrike" spc="-1">
              <a:latin typeface="Arial"/>
            </a:endParaRPr>
          </a:p>
        </p:txBody>
      </p:sp>
      <p:sp>
        <p:nvSpPr>
          <p:cNvPr id="287" name="CustomShape 4"/>
          <p:cNvSpPr/>
          <p:nvPr/>
        </p:nvSpPr>
        <p:spPr>
          <a:xfrm>
            <a:off x="1115280" y="2951280"/>
            <a:ext cx="9136080" cy="25020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pic>
        <p:nvPicPr>
          <p:cNvPr id="288" name="Imagen 10"/>
          <p:cNvPicPr/>
          <p:nvPr/>
        </p:nvPicPr>
        <p:blipFill>
          <a:blip r:embed="rId3"/>
          <a:stretch/>
        </p:blipFill>
        <p:spPr>
          <a:xfrm>
            <a:off x="8646840" y="374040"/>
            <a:ext cx="2707920" cy="1040040"/>
          </a:xfrm>
          <a:prstGeom prst="rect">
            <a:avLst/>
          </a:prstGeom>
          <a:ln>
            <a:noFill/>
          </a:ln>
        </p:spPr>
      </p:pic>
      <p:pic>
        <p:nvPicPr>
          <p:cNvPr id="289" name="Gráfico 12"/>
          <p:cNvPicPr/>
          <p:nvPr/>
        </p:nvPicPr>
        <p:blipFill>
          <a:blip r:embed="rId4"/>
          <a:stretch/>
        </p:blipFill>
        <p:spPr>
          <a:xfrm>
            <a:off x="10354320" y="5460480"/>
            <a:ext cx="1171800" cy="1171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310320" y="493560"/>
            <a:ext cx="6565680" cy="45144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algn="ctr">
              <a:lnSpc>
                <a:spcPct val="80000"/>
              </a:lnSpc>
            </a:pPr>
            <a:r>
              <a:rPr lang="es-AR" sz="3600" b="0" strike="noStrike" spc="-1">
                <a:solidFill>
                  <a:srgbClr val="007BB9"/>
                </a:solidFill>
                <a:latin typeface="Raleway SemiBold"/>
                <a:ea typeface="Raleway SemiBold"/>
              </a:rPr>
              <a:t>SENTENCIA SELECT</a:t>
            </a:r>
            <a:endParaRPr lang="es-AR" sz="3600" b="0" strike="noStrike" spc="-1">
              <a:latin typeface="Arial"/>
            </a:endParaRPr>
          </a:p>
        </p:txBody>
      </p:sp>
      <p:sp>
        <p:nvSpPr>
          <p:cNvPr id="204" name="CustomShape 2"/>
          <p:cNvSpPr/>
          <p:nvPr/>
        </p:nvSpPr>
        <p:spPr>
          <a:xfrm>
            <a:off x="563040" y="1766160"/>
            <a:ext cx="8158680" cy="25596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s-AR" sz="1600" b="0" strike="noStrike" spc="216">
                <a:solidFill>
                  <a:srgbClr val="5600FB"/>
                </a:solidFill>
                <a:latin typeface="Calibri"/>
                <a:ea typeface="Arial"/>
              </a:rPr>
              <a:t>La</a:t>
            </a:r>
            <a:r>
              <a:rPr lang="es-AR" sz="1600" b="0" strike="noStrike" spc="55">
                <a:solidFill>
                  <a:srgbClr val="5600FB"/>
                </a:solidFill>
                <a:latin typeface="Calibri"/>
                <a:ea typeface="Arial"/>
              </a:rPr>
              <a:t> </a:t>
            </a:r>
            <a:r>
              <a:rPr lang="es-AR" sz="1600" b="0" strike="noStrike" spc="154">
                <a:solidFill>
                  <a:srgbClr val="5600FB"/>
                </a:solidFill>
                <a:latin typeface="Calibri"/>
                <a:ea typeface="Arial"/>
              </a:rPr>
              <a:t>instrucción</a:t>
            </a:r>
            <a:r>
              <a:rPr lang="es-AR" sz="1600" b="0" strike="noStrike" spc="55">
                <a:solidFill>
                  <a:srgbClr val="5600FB"/>
                </a:solidFill>
                <a:latin typeface="Calibri"/>
                <a:ea typeface="Arial"/>
              </a:rPr>
              <a:t> </a:t>
            </a:r>
            <a:r>
              <a:rPr lang="es-AR" sz="1600" b="1" strike="noStrike" spc="265">
                <a:solidFill>
                  <a:srgbClr val="5600FB"/>
                </a:solidFill>
                <a:latin typeface="Calibri"/>
                <a:ea typeface="Arial"/>
              </a:rPr>
              <a:t>SELECT</a:t>
            </a:r>
            <a:r>
              <a:rPr lang="es-AR" sz="1600" b="1" strike="noStrike" spc="49">
                <a:solidFill>
                  <a:srgbClr val="5600FB"/>
                </a:solidFill>
                <a:latin typeface="Calibri"/>
                <a:ea typeface="Arial"/>
              </a:rPr>
              <a:t> </a:t>
            </a:r>
            <a:r>
              <a:rPr lang="es-AR" sz="1600" b="0" strike="noStrike" spc="180">
                <a:solidFill>
                  <a:srgbClr val="5600FB"/>
                </a:solidFill>
                <a:latin typeface="Calibri"/>
                <a:ea typeface="Arial"/>
              </a:rPr>
              <a:t>nos</a:t>
            </a:r>
            <a:r>
              <a:rPr lang="es-AR" sz="1600" b="0" strike="noStrike" spc="60">
                <a:solidFill>
                  <a:srgbClr val="5600FB"/>
                </a:solidFill>
                <a:latin typeface="Calibri"/>
                <a:ea typeface="Arial"/>
              </a:rPr>
              <a:t> </a:t>
            </a:r>
            <a:r>
              <a:rPr lang="es-AR" sz="1600" b="0" strike="noStrike" spc="165">
                <a:solidFill>
                  <a:srgbClr val="5600FB"/>
                </a:solidFill>
                <a:latin typeface="Calibri"/>
                <a:ea typeface="Arial"/>
              </a:rPr>
              <a:t>permite</a:t>
            </a:r>
            <a:r>
              <a:rPr lang="es-AR" sz="1600" b="0" strike="noStrike" spc="55">
                <a:solidFill>
                  <a:srgbClr val="5600FB"/>
                </a:solidFill>
                <a:latin typeface="Calibri"/>
                <a:ea typeface="Arial"/>
              </a:rPr>
              <a:t> </a:t>
            </a:r>
            <a:r>
              <a:rPr lang="es-AR" sz="1600" b="0" strike="noStrike" spc="114">
                <a:solidFill>
                  <a:srgbClr val="5600FB"/>
                </a:solidFill>
                <a:latin typeface="Calibri"/>
                <a:ea typeface="Arial"/>
              </a:rPr>
              <a:t>traer</a:t>
            </a:r>
            <a:r>
              <a:rPr lang="es-AR" sz="1600" b="0" strike="noStrike" spc="55">
                <a:solidFill>
                  <a:srgbClr val="5600FB"/>
                </a:solidFill>
                <a:latin typeface="Calibri"/>
                <a:ea typeface="Arial"/>
              </a:rPr>
              <a:t> </a:t>
            </a:r>
            <a:r>
              <a:rPr lang="es-AR" sz="1600" b="0" strike="noStrike" spc="154">
                <a:solidFill>
                  <a:srgbClr val="5600FB"/>
                </a:solidFill>
                <a:latin typeface="Calibri"/>
                <a:ea typeface="Arial"/>
              </a:rPr>
              <a:t>datos</a:t>
            </a:r>
            <a:r>
              <a:rPr lang="es-AR" sz="1600" b="0" strike="noStrike" spc="60">
                <a:solidFill>
                  <a:srgbClr val="5600FB"/>
                </a:solidFill>
                <a:latin typeface="Calibri"/>
                <a:ea typeface="Arial"/>
              </a:rPr>
              <a:t> </a:t>
            </a:r>
            <a:r>
              <a:rPr lang="es-AR" sz="1600" b="0" strike="noStrike" spc="199">
                <a:solidFill>
                  <a:srgbClr val="5600FB"/>
                </a:solidFill>
                <a:latin typeface="Calibri"/>
                <a:ea typeface="Arial"/>
              </a:rPr>
              <a:t>de</a:t>
            </a:r>
            <a:r>
              <a:rPr lang="es-AR" sz="1600" b="0" strike="noStrike" spc="55">
                <a:solidFill>
                  <a:srgbClr val="5600FB"/>
                </a:solidFill>
                <a:latin typeface="Calibri"/>
                <a:ea typeface="Arial"/>
              </a:rPr>
              <a:t> </a:t>
            </a:r>
            <a:r>
              <a:rPr lang="es-AR" sz="1600" b="0" strike="noStrike" spc="211">
                <a:solidFill>
                  <a:srgbClr val="5600FB"/>
                </a:solidFill>
                <a:latin typeface="Calibri"/>
                <a:ea typeface="Arial"/>
              </a:rPr>
              <a:t>una</a:t>
            </a:r>
            <a:r>
              <a:rPr lang="es-AR" sz="1600" b="0" strike="noStrike" spc="55">
                <a:solidFill>
                  <a:srgbClr val="5600FB"/>
                </a:solidFill>
                <a:latin typeface="Calibri"/>
                <a:ea typeface="Arial"/>
              </a:rPr>
              <a:t> </a:t>
            </a:r>
            <a:r>
              <a:rPr lang="es-AR" sz="1600" b="0" strike="noStrike" spc="109">
                <a:solidFill>
                  <a:srgbClr val="5600FB"/>
                </a:solidFill>
                <a:latin typeface="Calibri"/>
                <a:ea typeface="Arial"/>
              </a:rPr>
              <a:t>tabla.</a:t>
            </a:r>
            <a:endParaRPr lang="es-AR" sz="1600" b="0" strike="noStrike" spc="-1">
              <a:latin typeface="Arial"/>
            </a:endParaRPr>
          </a:p>
        </p:txBody>
      </p:sp>
      <p:sp>
        <p:nvSpPr>
          <p:cNvPr id="205" name="CustomShape 3"/>
          <p:cNvSpPr/>
          <p:nvPr/>
        </p:nvSpPr>
        <p:spPr>
          <a:xfrm>
            <a:off x="563040" y="2569680"/>
            <a:ext cx="3600" cy="810360"/>
          </a:xfrm>
          <a:custGeom>
            <a:avLst/>
            <a:gdLst/>
            <a:ahLst/>
            <a:cxnLst/>
            <a:rect l="l" t="t" r="r" b="b"/>
            <a:pathLst>
              <a:path w="3175" h="608330">
                <a:moveTo>
                  <a:pt x="2699" y="607799"/>
                </a:moveTo>
                <a:lnTo>
                  <a:pt x="0" y="0"/>
                </a:lnTo>
              </a:path>
            </a:pathLst>
          </a:custGeom>
          <a:noFill/>
          <a:ln w="38160">
            <a:solidFill>
              <a:schemeClr val="accent1">
                <a:lumMod val="75000"/>
              </a:schemeClr>
            </a:solidFill>
            <a:round/>
          </a:ln>
        </p:spPr>
        <p:style>
          <a:lnRef idx="0">
            <a:scrgbClr r="0" g="0" b="0"/>
          </a:lnRef>
          <a:fillRef idx="0">
            <a:scrgbClr r="0" g="0" b="0"/>
          </a:fillRef>
          <a:effectRef idx="0">
            <a:scrgbClr r="0" g="0" b="0"/>
          </a:effectRef>
          <a:fontRef idx="minor"/>
        </p:style>
      </p:sp>
      <p:sp>
        <p:nvSpPr>
          <p:cNvPr id="206" name="CustomShape 4"/>
          <p:cNvSpPr/>
          <p:nvPr/>
        </p:nvSpPr>
        <p:spPr>
          <a:xfrm>
            <a:off x="819720" y="2511720"/>
            <a:ext cx="4787280" cy="96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207" name="CustomShape 5"/>
          <p:cNvSpPr/>
          <p:nvPr/>
        </p:nvSpPr>
        <p:spPr>
          <a:xfrm>
            <a:off x="786240" y="3507840"/>
            <a:ext cx="10618200" cy="203328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pic>
        <p:nvPicPr>
          <p:cNvPr id="208" name="Imagen 9"/>
          <p:cNvPicPr/>
          <p:nvPr/>
        </p:nvPicPr>
        <p:blipFill>
          <a:blip r:embed="rId4"/>
          <a:stretch/>
        </p:blipFill>
        <p:spPr>
          <a:xfrm>
            <a:off x="8647200" y="374040"/>
            <a:ext cx="2707920" cy="1039680"/>
          </a:xfrm>
          <a:prstGeom prst="rect">
            <a:avLst/>
          </a:prstGeom>
          <a:ln>
            <a:noFill/>
          </a:ln>
        </p:spPr>
      </p:pic>
      <p:pic>
        <p:nvPicPr>
          <p:cNvPr id="209" name="Gráfico 11"/>
          <p:cNvPicPr/>
          <p:nvPr/>
        </p:nvPicPr>
        <p:blipFill>
          <a:blip r:embed="rId5"/>
          <a:stretch/>
        </p:blipFill>
        <p:spPr>
          <a:xfrm>
            <a:off x="10354320" y="5460480"/>
            <a:ext cx="1171800" cy="1171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2386800" y="3087720"/>
            <a:ext cx="5954040" cy="11617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a:lnSpc>
                <a:spcPct val="90000"/>
              </a:lnSpc>
            </a:pPr>
            <a:r>
              <a:rPr lang="es-AR" sz="3600" b="1" strike="noStrike" spc="-1">
                <a:solidFill>
                  <a:srgbClr val="007BB9"/>
                </a:solidFill>
                <a:latin typeface="Raleway SemiBold"/>
                <a:ea typeface="Raleway SemiBold"/>
              </a:rPr>
              <a:t>JOINS</a:t>
            </a:r>
            <a:endParaRPr lang="es-AR" sz="3600" b="0" strike="noStrike" spc="-1">
              <a:latin typeface="Arial"/>
            </a:endParaRPr>
          </a:p>
        </p:txBody>
      </p:sp>
      <p:pic>
        <p:nvPicPr>
          <p:cNvPr id="291" name="Imagen 4"/>
          <p:cNvPicPr/>
          <p:nvPr/>
        </p:nvPicPr>
        <p:blipFill>
          <a:blip r:embed="rId2"/>
          <a:stretch/>
        </p:blipFill>
        <p:spPr>
          <a:xfrm>
            <a:off x="8646840" y="374040"/>
            <a:ext cx="2707920" cy="1040040"/>
          </a:xfrm>
          <a:prstGeom prst="rect">
            <a:avLst/>
          </a:prstGeom>
          <a:ln>
            <a:noFill/>
          </a:ln>
        </p:spPr>
      </p:pic>
      <p:pic>
        <p:nvPicPr>
          <p:cNvPr id="292" name="Gráfico 6"/>
          <p:cNvPicPr/>
          <p:nvPr/>
        </p:nvPicPr>
        <p:blipFill>
          <a:blip r:embed="rId3"/>
          <a:stretch/>
        </p:blipFill>
        <p:spPr>
          <a:xfrm>
            <a:off x="10354320" y="5460480"/>
            <a:ext cx="1171800" cy="1171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1"/>
          <p:cNvSpPr/>
          <p:nvPr/>
        </p:nvSpPr>
        <p:spPr>
          <a:xfrm>
            <a:off x="1013400" y="415440"/>
            <a:ext cx="3520440" cy="45144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algn="ctr">
              <a:lnSpc>
                <a:spcPct val="80000"/>
              </a:lnSpc>
            </a:pPr>
            <a:r>
              <a:rPr lang="es-AR" sz="3600" b="0" strike="noStrike" spc="-1">
                <a:solidFill>
                  <a:srgbClr val="007BB9"/>
                </a:solidFill>
                <a:latin typeface="Raleway SemiBold"/>
                <a:ea typeface="Raleway SemiBold"/>
              </a:rPr>
              <a:t>JOIN</a:t>
            </a:r>
            <a:endParaRPr lang="es-AR" sz="3600" b="0" strike="noStrike" spc="-1">
              <a:latin typeface="Arial"/>
            </a:endParaRPr>
          </a:p>
        </p:txBody>
      </p:sp>
      <p:sp>
        <p:nvSpPr>
          <p:cNvPr id="294" name="CustomShape 2"/>
          <p:cNvSpPr/>
          <p:nvPr/>
        </p:nvSpPr>
        <p:spPr>
          <a:xfrm>
            <a:off x="1281240" y="3339360"/>
            <a:ext cx="9851040" cy="157572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295" name="CustomShape 3"/>
          <p:cNvSpPr/>
          <p:nvPr/>
        </p:nvSpPr>
        <p:spPr>
          <a:xfrm>
            <a:off x="902880" y="3339720"/>
            <a:ext cx="360" cy="1575360"/>
          </a:xfrm>
          <a:custGeom>
            <a:avLst/>
            <a:gdLst/>
            <a:ahLst/>
            <a:cxnLst/>
            <a:rect l="l" t="t" r="r" b="b"/>
            <a:pathLst>
              <a:path h="1182370">
                <a:moveTo>
                  <a:pt x="0" y="1181999"/>
                </a:moveTo>
                <a:lnTo>
                  <a:pt x="0" y="0"/>
                </a:lnTo>
              </a:path>
            </a:pathLst>
          </a:custGeom>
          <a:noFill/>
          <a:ln w="38160">
            <a:solidFill>
              <a:schemeClr val="accent1">
                <a:lumMod val="75000"/>
              </a:schemeClr>
            </a:solidFill>
            <a:round/>
          </a:ln>
        </p:spPr>
        <p:style>
          <a:lnRef idx="0">
            <a:scrgbClr r="0" g="0" b="0"/>
          </a:lnRef>
          <a:fillRef idx="0">
            <a:scrgbClr r="0" g="0" b="0"/>
          </a:fillRef>
          <a:effectRef idx="0">
            <a:scrgbClr r="0" g="0" b="0"/>
          </a:effectRef>
          <a:fontRef idx="minor"/>
        </p:style>
      </p:sp>
      <p:sp>
        <p:nvSpPr>
          <p:cNvPr id="296" name="CustomShape 4"/>
          <p:cNvSpPr/>
          <p:nvPr/>
        </p:nvSpPr>
        <p:spPr>
          <a:xfrm>
            <a:off x="705960" y="1844280"/>
            <a:ext cx="11153520" cy="25596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s-AR" sz="1600" b="0" strike="noStrike" spc="211">
                <a:solidFill>
                  <a:srgbClr val="5600FB"/>
                </a:solidFill>
                <a:latin typeface="Calibri"/>
                <a:ea typeface="Arial"/>
              </a:rPr>
              <a:t>Con</a:t>
            </a:r>
            <a:r>
              <a:rPr lang="es-AR" sz="1600" b="0" strike="noStrike" spc="55">
                <a:solidFill>
                  <a:srgbClr val="5600FB"/>
                </a:solidFill>
                <a:latin typeface="Calibri"/>
                <a:ea typeface="Arial"/>
              </a:rPr>
              <a:t> </a:t>
            </a:r>
            <a:r>
              <a:rPr lang="es-AR" sz="1600" b="0" strike="noStrike" spc="231">
                <a:solidFill>
                  <a:srgbClr val="5600FB"/>
                </a:solidFill>
                <a:latin typeface="Calibri"/>
                <a:ea typeface="Arial"/>
              </a:rPr>
              <a:t>un</a:t>
            </a:r>
            <a:r>
              <a:rPr lang="es-AR" sz="1600" b="0" strike="noStrike" spc="49">
                <a:solidFill>
                  <a:srgbClr val="5600FB"/>
                </a:solidFill>
                <a:latin typeface="Calibri"/>
                <a:ea typeface="Arial"/>
              </a:rPr>
              <a:t> </a:t>
            </a:r>
            <a:r>
              <a:rPr lang="es-AR" sz="1600" b="1" strike="noStrike" spc="231">
                <a:solidFill>
                  <a:srgbClr val="5600FB"/>
                </a:solidFill>
                <a:latin typeface="Calibri"/>
                <a:ea typeface="Arial"/>
              </a:rPr>
              <a:t>JOIN</a:t>
            </a:r>
            <a:r>
              <a:rPr lang="es-AR" sz="1600" b="1" strike="noStrike" spc="55">
                <a:solidFill>
                  <a:srgbClr val="5600FB"/>
                </a:solidFill>
                <a:latin typeface="Calibri"/>
                <a:ea typeface="Arial"/>
              </a:rPr>
              <a:t> </a:t>
            </a:r>
            <a:r>
              <a:rPr lang="es-AR" sz="1600" b="0" strike="noStrike" spc="205">
                <a:solidFill>
                  <a:srgbClr val="5600FB"/>
                </a:solidFill>
                <a:latin typeface="Calibri"/>
                <a:ea typeface="Arial"/>
              </a:rPr>
              <a:t>puedo</a:t>
            </a:r>
            <a:r>
              <a:rPr lang="es-AR" sz="1600" b="0" strike="noStrike" spc="55">
                <a:solidFill>
                  <a:srgbClr val="5600FB"/>
                </a:solidFill>
                <a:latin typeface="Calibri"/>
                <a:ea typeface="Arial"/>
              </a:rPr>
              <a:t> </a:t>
            </a:r>
            <a:r>
              <a:rPr lang="es-AR" sz="1600" b="0" strike="noStrike" spc="114">
                <a:solidFill>
                  <a:srgbClr val="5600FB"/>
                </a:solidFill>
                <a:latin typeface="Calibri"/>
                <a:ea typeface="Arial"/>
              </a:rPr>
              <a:t>traer</a:t>
            </a:r>
            <a:r>
              <a:rPr lang="es-AR" sz="1600" b="0" strike="noStrike" spc="55">
                <a:solidFill>
                  <a:srgbClr val="5600FB"/>
                </a:solidFill>
                <a:latin typeface="Calibri"/>
                <a:ea typeface="Arial"/>
              </a:rPr>
              <a:t> </a:t>
            </a:r>
            <a:r>
              <a:rPr lang="es-AR" sz="1600" b="0" strike="noStrike" spc="154">
                <a:solidFill>
                  <a:srgbClr val="5600FB"/>
                </a:solidFill>
                <a:latin typeface="Calibri"/>
                <a:ea typeface="Arial"/>
              </a:rPr>
              <a:t>todas</a:t>
            </a:r>
            <a:r>
              <a:rPr lang="es-AR" sz="1600" b="0" strike="noStrike" spc="55">
                <a:solidFill>
                  <a:srgbClr val="5600FB"/>
                </a:solidFill>
                <a:latin typeface="Calibri"/>
                <a:ea typeface="Arial"/>
              </a:rPr>
              <a:t> </a:t>
            </a:r>
            <a:r>
              <a:rPr lang="es-AR" sz="1600" b="0" strike="noStrike" spc="126">
                <a:solidFill>
                  <a:srgbClr val="5600FB"/>
                </a:solidFill>
                <a:latin typeface="Calibri"/>
                <a:ea typeface="Arial"/>
              </a:rPr>
              <a:t>las</a:t>
            </a:r>
            <a:r>
              <a:rPr lang="es-AR" sz="1600" b="0" strike="noStrike" spc="55">
                <a:solidFill>
                  <a:srgbClr val="5600FB"/>
                </a:solidFill>
                <a:latin typeface="Calibri"/>
                <a:ea typeface="Arial"/>
              </a:rPr>
              <a:t> </a:t>
            </a:r>
            <a:r>
              <a:rPr lang="es-AR" sz="1600" b="0" strike="noStrike" spc="171">
                <a:solidFill>
                  <a:srgbClr val="5600FB"/>
                </a:solidFill>
                <a:latin typeface="Calibri"/>
                <a:ea typeface="Arial"/>
              </a:rPr>
              <a:t>Notas</a:t>
            </a:r>
            <a:r>
              <a:rPr lang="es-AR" sz="1600" b="0" strike="noStrike" spc="55">
                <a:solidFill>
                  <a:srgbClr val="5600FB"/>
                </a:solidFill>
                <a:latin typeface="Calibri"/>
                <a:ea typeface="Arial"/>
              </a:rPr>
              <a:t> </a:t>
            </a:r>
            <a:r>
              <a:rPr lang="es-AR" sz="1600" b="0" strike="noStrike" spc="199">
                <a:solidFill>
                  <a:srgbClr val="5600FB"/>
                </a:solidFill>
                <a:latin typeface="Calibri"/>
                <a:ea typeface="Arial"/>
              </a:rPr>
              <a:t>de</a:t>
            </a:r>
            <a:r>
              <a:rPr lang="es-AR" sz="1600" b="0" strike="noStrike" spc="55">
                <a:solidFill>
                  <a:srgbClr val="5600FB"/>
                </a:solidFill>
                <a:latin typeface="Calibri"/>
                <a:ea typeface="Arial"/>
              </a:rPr>
              <a:t> </a:t>
            </a:r>
            <a:r>
              <a:rPr lang="es-AR" sz="1600" b="0" strike="noStrike" spc="231">
                <a:solidFill>
                  <a:srgbClr val="5600FB"/>
                </a:solidFill>
                <a:latin typeface="Calibri"/>
                <a:ea typeface="Arial"/>
              </a:rPr>
              <a:t>un</a:t>
            </a:r>
            <a:r>
              <a:rPr lang="es-AR" sz="1600" b="0" strike="noStrike" spc="55">
                <a:solidFill>
                  <a:srgbClr val="5600FB"/>
                </a:solidFill>
                <a:latin typeface="Calibri"/>
                <a:ea typeface="Arial"/>
              </a:rPr>
              <a:t> </a:t>
            </a:r>
            <a:r>
              <a:rPr lang="es-AR" sz="1600" b="0" strike="noStrike" spc="160">
                <a:solidFill>
                  <a:srgbClr val="5600FB"/>
                </a:solidFill>
                <a:latin typeface="Calibri"/>
                <a:ea typeface="Arial"/>
              </a:rPr>
              <a:t>estudiante</a:t>
            </a:r>
            <a:r>
              <a:rPr lang="es-AR" sz="1600" b="0" strike="noStrike" spc="55">
                <a:solidFill>
                  <a:srgbClr val="5600FB"/>
                </a:solidFill>
                <a:latin typeface="Calibri"/>
                <a:ea typeface="Arial"/>
              </a:rPr>
              <a:t> </a:t>
            </a:r>
            <a:r>
              <a:rPr lang="es-AR" sz="1600" b="0" strike="noStrike" spc="134">
                <a:solidFill>
                  <a:srgbClr val="5600FB"/>
                </a:solidFill>
                <a:latin typeface="Calibri"/>
                <a:ea typeface="Arial"/>
              </a:rPr>
              <a:t>y</a:t>
            </a:r>
            <a:r>
              <a:rPr lang="es-AR" sz="1600" b="0" strike="noStrike" spc="55">
                <a:solidFill>
                  <a:srgbClr val="5600FB"/>
                </a:solidFill>
                <a:latin typeface="Calibri"/>
                <a:ea typeface="Arial"/>
              </a:rPr>
              <a:t> </a:t>
            </a:r>
            <a:r>
              <a:rPr lang="es-AR" sz="1600" b="0" strike="noStrike" spc="197">
                <a:solidFill>
                  <a:srgbClr val="5600FB"/>
                </a:solidFill>
                <a:latin typeface="Calibri"/>
                <a:ea typeface="Arial"/>
              </a:rPr>
              <a:t>también</a:t>
            </a:r>
            <a:r>
              <a:rPr lang="es-AR" sz="1600" b="0" strike="noStrike" spc="55">
                <a:solidFill>
                  <a:srgbClr val="5600FB"/>
                </a:solidFill>
                <a:latin typeface="Calibri"/>
                <a:ea typeface="Arial"/>
              </a:rPr>
              <a:t> </a:t>
            </a:r>
            <a:r>
              <a:rPr lang="es-AR" sz="1600" b="0" strike="noStrike" spc="191">
                <a:solidFill>
                  <a:srgbClr val="5600FB"/>
                </a:solidFill>
                <a:latin typeface="Calibri"/>
                <a:ea typeface="Arial"/>
              </a:rPr>
              <a:t>su</a:t>
            </a:r>
            <a:r>
              <a:rPr lang="es-AR" sz="1600" b="0" strike="noStrike" spc="55">
                <a:solidFill>
                  <a:srgbClr val="5600FB"/>
                </a:solidFill>
                <a:latin typeface="Calibri"/>
                <a:ea typeface="Arial"/>
              </a:rPr>
              <a:t> </a:t>
            </a:r>
            <a:r>
              <a:rPr lang="es-AR" sz="1600" b="0" strike="noStrike" spc="140">
                <a:solidFill>
                  <a:srgbClr val="5600FB"/>
                </a:solidFill>
                <a:latin typeface="Calibri"/>
                <a:ea typeface="Arial"/>
              </a:rPr>
              <a:t>información.</a:t>
            </a:r>
            <a:endParaRPr lang="es-AR" sz="1600" b="0" strike="noStrike" spc="-1">
              <a:latin typeface="Arial"/>
            </a:endParaRPr>
          </a:p>
        </p:txBody>
      </p:sp>
      <p:pic>
        <p:nvPicPr>
          <p:cNvPr id="297" name="Imagen 10"/>
          <p:cNvPicPr/>
          <p:nvPr/>
        </p:nvPicPr>
        <p:blipFill>
          <a:blip r:embed="rId3"/>
          <a:stretch/>
        </p:blipFill>
        <p:spPr>
          <a:xfrm>
            <a:off x="8646840" y="374040"/>
            <a:ext cx="2707920" cy="1040040"/>
          </a:xfrm>
          <a:prstGeom prst="rect">
            <a:avLst/>
          </a:prstGeom>
          <a:ln>
            <a:noFill/>
          </a:ln>
        </p:spPr>
      </p:pic>
      <p:pic>
        <p:nvPicPr>
          <p:cNvPr id="298" name="Gráfico 12"/>
          <p:cNvPicPr/>
          <p:nvPr/>
        </p:nvPicPr>
        <p:blipFill>
          <a:blip r:embed="rId4"/>
          <a:stretch/>
        </p:blipFill>
        <p:spPr>
          <a:xfrm>
            <a:off x="10354320" y="5460480"/>
            <a:ext cx="1171800" cy="1171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1013400" y="415440"/>
            <a:ext cx="3391920" cy="45144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algn="ctr">
              <a:lnSpc>
                <a:spcPct val="80000"/>
              </a:lnSpc>
            </a:pPr>
            <a:r>
              <a:rPr lang="es-AR" sz="3600" b="0" strike="noStrike" spc="-1">
                <a:solidFill>
                  <a:srgbClr val="007BB9"/>
                </a:solidFill>
                <a:latin typeface="Raleway SemiBold"/>
                <a:ea typeface="Raleway SemiBold"/>
              </a:rPr>
              <a:t>JOIN</a:t>
            </a:r>
            <a:endParaRPr lang="es-AR" sz="3600" b="0" strike="noStrike" spc="-1">
              <a:latin typeface="Arial"/>
            </a:endParaRPr>
          </a:p>
        </p:txBody>
      </p:sp>
      <p:sp>
        <p:nvSpPr>
          <p:cNvPr id="300" name="CustomShape 2"/>
          <p:cNvSpPr/>
          <p:nvPr/>
        </p:nvSpPr>
        <p:spPr>
          <a:xfrm>
            <a:off x="581760" y="2640600"/>
            <a:ext cx="360" cy="1575360"/>
          </a:xfrm>
          <a:custGeom>
            <a:avLst/>
            <a:gdLst/>
            <a:ahLst/>
            <a:cxnLst/>
            <a:rect l="l" t="t" r="r" b="b"/>
            <a:pathLst>
              <a:path h="1182370">
                <a:moveTo>
                  <a:pt x="0" y="1181999"/>
                </a:moveTo>
                <a:lnTo>
                  <a:pt x="0" y="0"/>
                </a:lnTo>
              </a:path>
            </a:pathLst>
          </a:custGeom>
          <a:noFill/>
          <a:ln w="38160">
            <a:solidFill>
              <a:schemeClr val="accent1">
                <a:lumMod val="75000"/>
              </a:schemeClr>
            </a:solidFill>
            <a:round/>
          </a:ln>
        </p:spPr>
        <p:style>
          <a:lnRef idx="0">
            <a:scrgbClr r="0" g="0" b="0"/>
          </a:lnRef>
          <a:fillRef idx="0">
            <a:scrgbClr r="0" g="0" b="0"/>
          </a:fillRef>
          <a:effectRef idx="0">
            <a:scrgbClr r="0" g="0" b="0"/>
          </a:effectRef>
          <a:fontRef idx="minor"/>
        </p:style>
      </p:sp>
      <p:sp>
        <p:nvSpPr>
          <p:cNvPr id="301" name="CustomShape 3"/>
          <p:cNvSpPr/>
          <p:nvPr/>
        </p:nvSpPr>
        <p:spPr>
          <a:xfrm>
            <a:off x="310320" y="1542960"/>
            <a:ext cx="10543320" cy="56196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13000"/>
              </a:lnSpc>
              <a:spcBef>
                <a:spcPts val="99"/>
              </a:spcBef>
            </a:pPr>
            <a:r>
              <a:rPr lang="es-AR" sz="1600" b="0" strike="noStrike" spc="211">
                <a:solidFill>
                  <a:srgbClr val="5600FB"/>
                </a:solidFill>
                <a:latin typeface="Calibri"/>
                <a:ea typeface="Arial"/>
              </a:rPr>
              <a:t>Con</a:t>
            </a:r>
            <a:r>
              <a:rPr lang="es-AR" sz="1600" b="0" strike="noStrike" spc="49">
                <a:solidFill>
                  <a:srgbClr val="5600FB"/>
                </a:solidFill>
                <a:latin typeface="Calibri"/>
                <a:ea typeface="Arial"/>
              </a:rPr>
              <a:t> </a:t>
            </a:r>
            <a:r>
              <a:rPr lang="es-AR" sz="1600" b="0" strike="noStrike" spc="231">
                <a:solidFill>
                  <a:srgbClr val="5600FB"/>
                </a:solidFill>
                <a:latin typeface="Calibri"/>
                <a:ea typeface="Arial"/>
              </a:rPr>
              <a:t>un</a:t>
            </a:r>
            <a:r>
              <a:rPr lang="es-AR" sz="1600" b="0" strike="noStrike" spc="46">
                <a:solidFill>
                  <a:srgbClr val="5600FB"/>
                </a:solidFill>
                <a:latin typeface="Calibri"/>
                <a:ea typeface="Arial"/>
              </a:rPr>
              <a:t> </a:t>
            </a:r>
            <a:r>
              <a:rPr lang="es-AR" sz="1600" b="1" strike="noStrike" spc="259">
                <a:solidFill>
                  <a:srgbClr val="5600FB"/>
                </a:solidFill>
                <a:latin typeface="Calibri"/>
                <a:ea typeface="Arial"/>
              </a:rPr>
              <a:t>LEFT</a:t>
            </a:r>
            <a:r>
              <a:rPr lang="es-AR" sz="1600" b="1" strike="noStrike" spc="92">
                <a:solidFill>
                  <a:srgbClr val="5600FB"/>
                </a:solidFill>
                <a:latin typeface="Calibri"/>
                <a:ea typeface="Arial"/>
              </a:rPr>
              <a:t> </a:t>
            </a:r>
            <a:r>
              <a:rPr lang="es-AR" sz="1600" b="1" strike="noStrike" spc="231">
                <a:solidFill>
                  <a:srgbClr val="5600FB"/>
                </a:solidFill>
                <a:latin typeface="Calibri"/>
                <a:ea typeface="Arial"/>
              </a:rPr>
              <a:t>JOIN</a:t>
            </a:r>
            <a:r>
              <a:rPr lang="es-AR" sz="1600" b="1" strike="noStrike" spc="49">
                <a:solidFill>
                  <a:srgbClr val="5600FB"/>
                </a:solidFill>
                <a:latin typeface="Calibri"/>
                <a:ea typeface="Arial"/>
              </a:rPr>
              <a:t> </a:t>
            </a:r>
            <a:r>
              <a:rPr lang="es-AR" sz="1600" b="0" strike="noStrike" spc="205">
                <a:solidFill>
                  <a:srgbClr val="5600FB"/>
                </a:solidFill>
                <a:latin typeface="Calibri"/>
                <a:ea typeface="Arial"/>
              </a:rPr>
              <a:t>puedo</a:t>
            </a:r>
            <a:r>
              <a:rPr lang="es-AR" sz="1600" b="0" strike="noStrike" spc="55">
                <a:solidFill>
                  <a:srgbClr val="5600FB"/>
                </a:solidFill>
                <a:latin typeface="Calibri"/>
                <a:ea typeface="Arial"/>
              </a:rPr>
              <a:t> </a:t>
            </a:r>
            <a:r>
              <a:rPr lang="es-AR" sz="1600" b="0" strike="noStrike" spc="114">
                <a:solidFill>
                  <a:srgbClr val="5600FB"/>
                </a:solidFill>
                <a:latin typeface="Calibri"/>
                <a:ea typeface="Arial"/>
              </a:rPr>
              <a:t>traer</a:t>
            </a:r>
            <a:r>
              <a:rPr lang="es-AR" sz="1600" b="0" strike="noStrike" spc="49">
                <a:solidFill>
                  <a:srgbClr val="5600FB"/>
                </a:solidFill>
                <a:latin typeface="Calibri"/>
                <a:ea typeface="Arial"/>
              </a:rPr>
              <a:t> </a:t>
            </a:r>
            <a:r>
              <a:rPr lang="es-AR" sz="1600" b="0" strike="noStrike" spc="154">
                <a:solidFill>
                  <a:srgbClr val="5600FB"/>
                </a:solidFill>
                <a:latin typeface="Calibri"/>
                <a:ea typeface="Arial"/>
              </a:rPr>
              <a:t>todas</a:t>
            </a:r>
            <a:r>
              <a:rPr lang="es-AR" sz="1600" b="0" strike="noStrike" spc="55">
                <a:solidFill>
                  <a:srgbClr val="5600FB"/>
                </a:solidFill>
                <a:latin typeface="Calibri"/>
                <a:ea typeface="Arial"/>
              </a:rPr>
              <a:t> </a:t>
            </a:r>
            <a:r>
              <a:rPr lang="es-AR" sz="1600" b="0" strike="noStrike" spc="126">
                <a:solidFill>
                  <a:srgbClr val="5600FB"/>
                </a:solidFill>
                <a:latin typeface="Calibri"/>
                <a:ea typeface="Arial"/>
              </a:rPr>
              <a:t>las</a:t>
            </a:r>
            <a:r>
              <a:rPr lang="es-AR" sz="1600" b="0" strike="noStrike" spc="49">
                <a:solidFill>
                  <a:srgbClr val="5600FB"/>
                </a:solidFill>
                <a:latin typeface="Calibri"/>
                <a:ea typeface="Arial"/>
              </a:rPr>
              <a:t> </a:t>
            </a:r>
            <a:r>
              <a:rPr lang="es-AR" sz="1600" b="0" strike="noStrike" spc="171">
                <a:solidFill>
                  <a:srgbClr val="5600FB"/>
                </a:solidFill>
                <a:latin typeface="Calibri"/>
                <a:ea typeface="Arial"/>
              </a:rPr>
              <a:t>Notas</a:t>
            </a:r>
            <a:r>
              <a:rPr lang="es-AR" sz="1600" b="0" strike="noStrike" spc="55">
                <a:solidFill>
                  <a:srgbClr val="5600FB"/>
                </a:solidFill>
                <a:latin typeface="Calibri"/>
                <a:ea typeface="Arial"/>
              </a:rPr>
              <a:t> </a:t>
            </a:r>
            <a:r>
              <a:rPr lang="es-AR" sz="1600" b="0" strike="noStrike" spc="199">
                <a:solidFill>
                  <a:srgbClr val="5600FB"/>
                </a:solidFill>
                <a:latin typeface="Calibri"/>
                <a:ea typeface="Arial"/>
              </a:rPr>
              <a:t>de</a:t>
            </a:r>
            <a:r>
              <a:rPr lang="es-AR" sz="1600" b="0" strike="noStrike" spc="49">
                <a:solidFill>
                  <a:srgbClr val="5600FB"/>
                </a:solidFill>
                <a:latin typeface="Calibri"/>
                <a:ea typeface="Arial"/>
              </a:rPr>
              <a:t> </a:t>
            </a:r>
            <a:r>
              <a:rPr lang="es-AR" sz="1600" b="0" strike="noStrike" spc="231">
                <a:solidFill>
                  <a:srgbClr val="5600FB"/>
                </a:solidFill>
                <a:latin typeface="Calibri"/>
                <a:ea typeface="Arial"/>
              </a:rPr>
              <a:t>un</a:t>
            </a:r>
            <a:r>
              <a:rPr lang="es-AR" sz="1600" b="0" strike="noStrike" spc="55">
                <a:solidFill>
                  <a:srgbClr val="5600FB"/>
                </a:solidFill>
                <a:latin typeface="Calibri"/>
                <a:ea typeface="Arial"/>
              </a:rPr>
              <a:t> </a:t>
            </a:r>
            <a:r>
              <a:rPr lang="es-AR" sz="1600" b="0" strike="noStrike" spc="160">
                <a:solidFill>
                  <a:srgbClr val="5600FB"/>
                </a:solidFill>
                <a:latin typeface="Calibri"/>
                <a:ea typeface="Arial"/>
              </a:rPr>
              <a:t>estudiante</a:t>
            </a:r>
            <a:r>
              <a:rPr lang="es-AR" sz="1600" b="0" strike="noStrike" spc="49">
                <a:solidFill>
                  <a:srgbClr val="5600FB"/>
                </a:solidFill>
                <a:latin typeface="Calibri"/>
                <a:ea typeface="Arial"/>
              </a:rPr>
              <a:t> </a:t>
            </a:r>
            <a:r>
              <a:rPr lang="es-AR" sz="1600" b="0" strike="noStrike" spc="134">
                <a:solidFill>
                  <a:srgbClr val="5600FB"/>
                </a:solidFill>
                <a:latin typeface="Calibri"/>
                <a:ea typeface="Arial"/>
              </a:rPr>
              <a:t>y</a:t>
            </a:r>
            <a:r>
              <a:rPr lang="es-AR" sz="1600" b="0" strike="noStrike" spc="55">
                <a:solidFill>
                  <a:srgbClr val="5600FB"/>
                </a:solidFill>
                <a:latin typeface="Calibri"/>
                <a:ea typeface="Arial"/>
              </a:rPr>
              <a:t> </a:t>
            </a:r>
            <a:r>
              <a:rPr lang="es-AR" sz="1600" b="0" strike="noStrike" spc="197">
                <a:solidFill>
                  <a:srgbClr val="5600FB"/>
                </a:solidFill>
                <a:latin typeface="Calibri"/>
                <a:ea typeface="Arial"/>
              </a:rPr>
              <a:t>también</a:t>
            </a:r>
            <a:r>
              <a:rPr lang="es-AR" sz="1600" b="0" strike="noStrike" spc="49">
                <a:solidFill>
                  <a:srgbClr val="5600FB"/>
                </a:solidFill>
                <a:latin typeface="Calibri"/>
                <a:ea typeface="Arial"/>
              </a:rPr>
              <a:t> </a:t>
            </a:r>
            <a:r>
              <a:rPr lang="es-AR" sz="1600" b="0" strike="noStrike" spc="191">
                <a:solidFill>
                  <a:srgbClr val="5600FB"/>
                </a:solidFill>
                <a:latin typeface="Calibri"/>
                <a:ea typeface="Arial"/>
              </a:rPr>
              <a:t>su  </a:t>
            </a:r>
            <a:r>
              <a:rPr lang="es-AR" sz="1600" b="0" strike="noStrike" spc="160">
                <a:solidFill>
                  <a:srgbClr val="5600FB"/>
                </a:solidFill>
                <a:latin typeface="Calibri"/>
                <a:ea typeface="Arial"/>
              </a:rPr>
              <a:t>información</a:t>
            </a:r>
            <a:r>
              <a:rPr lang="es-AR" sz="1600" b="0" strike="noStrike" spc="49">
                <a:solidFill>
                  <a:srgbClr val="5600FB"/>
                </a:solidFill>
                <a:latin typeface="Calibri"/>
                <a:ea typeface="Arial"/>
              </a:rPr>
              <a:t> </a:t>
            </a:r>
            <a:r>
              <a:rPr lang="es-AR" sz="1600" b="0" strike="noStrike" spc="154">
                <a:solidFill>
                  <a:srgbClr val="5600FB"/>
                </a:solidFill>
                <a:latin typeface="Calibri"/>
                <a:ea typeface="Arial"/>
              </a:rPr>
              <a:t>incluso</a:t>
            </a:r>
            <a:r>
              <a:rPr lang="es-AR" sz="1600" b="0" strike="noStrike" spc="55">
                <a:solidFill>
                  <a:srgbClr val="5600FB"/>
                </a:solidFill>
                <a:latin typeface="Calibri"/>
                <a:ea typeface="Arial"/>
              </a:rPr>
              <a:t> </a:t>
            </a:r>
            <a:r>
              <a:rPr lang="es-AR" sz="1600" b="0" strike="noStrike" spc="211">
                <a:solidFill>
                  <a:srgbClr val="5600FB"/>
                </a:solidFill>
                <a:latin typeface="Calibri"/>
                <a:ea typeface="Arial"/>
              </a:rPr>
              <a:t>aunque</a:t>
            </a:r>
            <a:r>
              <a:rPr lang="es-AR" sz="1600" b="0" strike="noStrike" spc="55">
                <a:solidFill>
                  <a:srgbClr val="5600FB"/>
                </a:solidFill>
                <a:latin typeface="Calibri"/>
                <a:ea typeface="Arial"/>
              </a:rPr>
              <a:t> </a:t>
            </a:r>
            <a:r>
              <a:rPr lang="es-AR" sz="1600" b="0" strike="noStrike" spc="109">
                <a:solidFill>
                  <a:srgbClr val="5600FB"/>
                </a:solidFill>
                <a:latin typeface="Calibri"/>
                <a:ea typeface="Arial"/>
              </a:rPr>
              <a:t>el</a:t>
            </a:r>
            <a:r>
              <a:rPr lang="es-AR" sz="1600" b="0" strike="noStrike" spc="55">
                <a:solidFill>
                  <a:srgbClr val="5600FB"/>
                </a:solidFill>
                <a:latin typeface="Calibri"/>
                <a:ea typeface="Arial"/>
              </a:rPr>
              <a:t> </a:t>
            </a:r>
            <a:r>
              <a:rPr lang="es-AR" sz="1600" b="0" strike="noStrike" spc="160">
                <a:solidFill>
                  <a:srgbClr val="5600FB"/>
                </a:solidFill>
                <a:latin typeface="Calibri"/>
                <a:ea typeface="Arial"/>
              </a:rPr>
              <a:t>estudiante</a:t>
            </a:r>
            <a:r>
              <a:rPr lang="es-AR" sz="1600" b="0" strike="noStrike" spc="49">
                <a:solidFill>
                  <a:srgbClr val="5600FB"/>
                </a:solidFill>
                <a:latin typeface="Calibri"/>
                <a:ea typeface="Arial"/>
              </a:rPr>
              <a:t> </a:t>
            </a:r>
            <a:r>
              <a:rPr lang="es-AR" sz="1600" b="0" strike="noStrike" spc="197">
                <a:solidFill>
                  <a:srgbClr val="5600FB"/>
                </a:solidFill>
                <a:latin typeface="Calibri"/>
                <a:ea typeface="Arial"/>
              </a:rPr>
              <a:t>no</a:t>
            </a:r>
            <a:r>
              <a:rPr lang="es-AR" sz="1600" b="0" strike="noStrike" spc="55">
                <a:solidFill>
                  <a:srgbClr val="5600FB"/>
                </a:solidFill>
                <a:latin typeface="Calibri"/>
                <a:ea typeface="Arial"/>
              </a:rPr>
              <a:t> </a:t>
            </a:r>
            <a:r>
              <a:rPr lang="es-AR" sz="1600" b="0" strike="noStrike" spc="197">
                <a:solidFill>
                  <a:srgbClr val="5600FB"/>
                </a:solidFill>
                <a:latin typeface="Calibri"/>
                <a:ea typeface="Arial"/>
              </a:rPr>
              <a:t>tenga</a:t>
            </a:r>
            <a:r>
              <a:rPr lang="es-AR" sz="1600" b="0" strike="noStrike" spc="55">
                <a:solidFill>
                  <a:srgbClr val="5600FB"/>
                </a:solidFill>
                <a:latin typeface="Calibri"/>
                <a:ea typeface="Arial"/>
              </a:rPr>
              <a:t> </a:t>
            </a:r>
            <a:r>
              <a:rPr lang="es-AR" sz="1600" b="0" strike="noStrike" spc="216">
                <a:solidFill>
                  <a:srgbClr val="5600FB"/>
                </a:solidFill>
                <a:latin typeface="Calibri"/>
                <a:ea typeface="Arial"/>
              </a:rPr>
              <a:t>ninguna</a:t>
            </a:r>
            <a:r>
              <a:rPr lang="es-AR" sz="1600" b="0" strike="noStrike" spc="55">
                <a:solidFill>
                  <a:srgbClr val="5600FB"/>
                </a:solidFill>
                <a:latin typeface="Calibri"/>
                <a:ea typeface="Arial"/>
              </a:rPr>
              <a:t> </a:t>
            </a:r>
            <a:r>
              <a:rPr lang="es-AR" sz="1600" b="0" strike="noStrike" spc="165">
                <a:solidFill>
                  <a:srgbClr val="5600FB"/>
                </a:solidFill>
                <a:latin typeface="Calibri"/>
                <a:ea typeface="Arial"/>
              </a:rPr>
              <a:t>nota</a:t>
            </a:r>
            <a:r>
              <a:rPr lang="es-AR" sz="1600" b="0" strike="noStrike" spc="49">
                <a:solidFill>
                  <a:srgbClr val="5600FB"/>
                </a:solidFill>
                <a:latin typeface="Calibri"/>
                <a:ea typeface="Arial"/>
              </a:rPr>
              <a:t> </a:t>
            </a:r>
            <a:r>
              <a:rPr lang="es-AR" sz="1600" b="0" strike="noStrike" spc="131">
                <a:solidFill>
                  <a:srgbClr val="5600FB"/>
                </a:solidFill>
                <a:latin typeface="Calibri"/>
                <a:ea typeface="Arial"/>
              </a:rPr>
              <a:t>registrada.</a:t>
            </a:r>
            <a:endParaRPr lang="es-AR" sz="1600" b="0" strike="noStrike" spc="-1">
              <a:latin typeface="Arial"/>
            </a:endParaRPr>
          </a:p>
        </p:txBody>
      </p:sp>
      <p:grpSp>
        <p:nvGrpSpPr>
          <p:cNvPr id="302" name="Group 4"/>
          <p:cNvGrpSpPr/>
          <p:nvPr/>
        </p:nvGrpSpPr>
        <p:grpSpPr>
          <a:xfrm>
            <a:off x="930600" y="2908440"/>
            <a:ext cx="9731160" cy="3058200"/>
            <a:chOff x="930600" y="2908440"/>
            <a:chExt cx="9731160" cy="3058200"/>
          </a:xfrm>
        </p:grpSpPr>
        <p:sp>
          <p:nvSpPr>
            <p:cNvPr id="303" name="CustomShape 5"/>
            <p:cNvSpPr/>
            <p:nvPr/>
          </p:nvSpPr>
          <p:spPr>
            <a:xfrm>
              <a:off x="930600" y="2908440"/>
              <a:ext cx="9731160" cy="11322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304" name="CustomShape 6"/>
            <p:cNvSpPr/>
            <p:nvPr/>
          </p:nvSpPr>
          <p:spPr>
            <a:xfrm>
              <a:off x="5885640" y="3603960"/>
              <a:ext cx="3884760" cy="236268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grpSp>
      <p:pic>
        <p:nvPicPr>
          <p:cNvPr id="305" name="Imagen 12"/>
          <p:cNvPicPr/>
          <p:nvPr/>
        </p:nvPicPr>
        <p:blipFill>
          <a:blip r:embed="rId4"/>
          <a:stretch/>
        </p:blipFill>
        <p:spPr>
          <a:xfrm>
            <a:off x="9603720" y="374040"/>
            <a:ext cx="1751400" cy="672840"/>
          </a:xfrm>
          <a:prstGeom prst="rect">
            <a:avLst/>
          </a:prstGeom>
          <a:ln>
            <a:noFill/>
          </a:ln>
        </p:spPr>
      </p:pic>
      <p:pic>
        <p:nvPicPr>
          <p:cNvPr id="306" name="Gráfico 14"/>
          <p:cNvPicPr/>
          <p:nvPr/>
        </p:nvPicPr>
        <p:blipFill>
          <a:blip r:embed="rId5"/>
          <a:stretch/>
        </p:blipFill>
        <p:spPr>
          <a:xfrm>
            <a:off x="10354320" y="5460480"/>
            <a:ext cx="1171800" cy="1171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386800" y="3087720"/>
            <a:ext cx="5954040" cy="133308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a:lnSpc>
                <a:spcPct val="90000"/>
              </a:lnSpc>
            </a:pPr>
            <a:r>
              <a:rPr lang="es-AR" sz="3600" b="1" strike="noStrike" spc="-1">
                <a:solidFill>
                  <a:srgbClr val="007BB9"/>
                </a:solidFill>
                <a:latin typeface="Raleway SemiBold"/>
                <a:ea typeface="Raleway SemiBold"/>
              </a:rPr>
              <a:t>JOINS &amp; GROUP BY</a:t>
            </a:r>
            <a:endParaRPr lang="es-AR" sz="3600" b="0" strike="noStrike" spc="-1">
              <a:latin typeface="Arial"/>
            </a:endParaRPr>
          </a:p>
        </p:txBody>
      </p:sp>
      <p:pic>
        <p:nvPicPr>
          <p:cNvPr id="308" name="Imagen 4"/>
          <p:cNvPicPr/>
          <p:nvPr/>
        </p:nvPicPr>
        <p:blipFill>
          <a:blip r:embed="rId2"/>
          <a:stretch/>
        </p:blipFill>
        <p:spPr>
          <a:xfrm>
            <a:off x="8646840" y="374040"/>
            <a:ext cx="2707920" cy="1040040"/>
          </a:xfrm>
          <a:prstGeom prst="rect">
            <a:avLst/>
          </a:prstGeom>
          <a:ln>
            <a:noFill/>
          </a:ln>
        </p:spPr>
      </p:pic>
      <p:pic>
        <p:nvPicPr>
          <p:cNvPr id="309" name="Gráfico 6"/>
          <p:cNvPicPr/>
          <p:nvPr/>
        </p:nvPicPr>
        <p:blipFill>
          <a:blip r:embed="rId3"/>
          <a:stretch/>
        </p:blipFill>
        <p:spPr>
          <a:xfrm>
            <a:off x="10354320" y="5460480"/>
            <a:ext cx="1171800" cy="1171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CustomShape 1"/>
          <p:cNvSpPr/>
          <p:nvPr/>
        </p:nvSpPr>
        <p:spPr>
          <a:xfrm>
            <a:off x="1013760" y="415440"/>
            <a:ext cx="6386760" cy="45144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algn="ctr">
              <a:lnSpc>
                <a:spcPct val="80000"/>
              </a:lnSpc>
            </a:pPr>
            <a:r>
              <a:rPr lang="es-AR" sz="3600" b="0" strike="noStrike" spc="-1">
                <a:solidFill>
                  <a:srgbClr val="007BB9"/>
                </a:solidFill>
                <a:latin typeface="Raleway SemiBold"/>
                <a:ea typeface="Raleway SemiBold"/>
              </a:rPr>
              <a:t>JOINS &amp; GROUP BY</a:t>
            </a:r>
            <a:endParaRPr lang="es-AR" sz="3600" b="0" strike="noStrike" spc="-1">
              <a:latin typeface="Arial"/>
            </a:endParaRPr>
          </a:p>
        </p:txBody>
      </p:sp>
      <p:sp>
        <p:nvSpPr>
          <p:cNvPr id="311" name="CustomShape 2"/>
          <p:cNvSpPr/>
          <p:nvPr/>
        </p:nvSpPr>
        <p:spPr>
          <a:xfrm>
            <a:off x="547200" y="1478520"/>
            <a:ext cx="11096280" cy="56196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13000"/>
              </a:lnSpc>
              <a:spcBef>
                <a:spcPts val="99"/>
              </a:spcBef>
            </a:pPr>
            <a:r>
              <a:rPr lang="es-AR" sz="1600" b="0" strike="noStrike" spc="216">
                <a:solidFill>
                  <a:srgbClr val="5600FB"/>
                </a:solidFill>
                <a:latin typeface="Calibri"/>
                <a:ea typeface="Arial"/>
              </a:rPr>
              <a:t>La</a:t>
            </a:r>
            <a:r>
              <a:rPr lang="es-AR" sz="1600" b="0" strike="noStrike" spc="55">
                <a:solidFill>
                  <a:srgbClr val="5600FB"/>
                </a:solidFill>
                <a:latin typeface="Calibri"/>
                <a:ea typeface="Arial"/>
              </a:rPr>
              <a:t> </a:t>
            </a:r>
            <a:r>
              <a:rPr lang="es-AR" sz="1600" b="0" strike="noStrike" spc="154">
                <a:solidFill>
                  <a:srgbClr val="5600FB"/>
                </a:solidFill>
                <a:latin typeface="Calibri"/>
                <a:ea typeface="Arial"/>
              </a:rPr>
              <a:t>instrucción</a:t>
            </a:r>
            <a:r>
              <a:rPr lang="es-AR" sz="1600" b="0" strike="noStrike" spc="55">
                <a:solidFill>
                  <a:srgbClr val="5600FB"/>
                </a:solidFill>
                <a:latin typeface="Calibri"/>
                <a:ea typeface="Arial"/>
              </a:rPr>
              <a:t> </a:t>
            </a:r>
            <a:r>
              <a:rPr lang="es-AR" sz="1600" b="1" strike="noStrike" spc="231">
                <a:solidFill>
                  <a:srgbClr val="5600FB"/>
                </a:solidFill>
                <a:latin typeface="Calibri"/>
                <a:ea typeface="Arial"/>
              </a:rPr>
              <a:t>JOIN</a:t>
            </a:r>
            <a:r>
              <a:rPr lang="es-AR" sz="1600" b="1" strike="noStrike" spc="55">
                <a:solidFill>
                  <a:srgbClr val="5600FB"/>
                </a:solidFill>
                <a:latin typeface="Calibri"/>
                <a:ea typeface="Arial"/>
              </a:rPr>
              <a:t> </a:t>
            </a:r>
            <a:r>
              <a:rPr lang="es-AR" sz="1600" b="0" strike="noStrike" spc="199">
                <a:solidFill>
                  <a:srgbClr val="5600FB"/>
                </a:solidFill>
                <a:latin typeface="Calibri"/>
                <a:ea typeface="Arial"/>
              </a:rPr>
              <a:t>en</a:t>
            </a:r>
            <a:r>
              <a:rPr lang="es-AR" sz="1600" b="0" strike="noStrike" spc="55">
                <a:solidFill>
                  <a:srgbClr val="5600FB"/>
                </a:solidFill>
                <a:latin typeface="Calibri"/>
                <a:ea typeface="Arial"/>
              </a:rPr>
              <a:t> </a:t>
            </a:r>
            <a:r>
              <a:rPr lang="es-AR" sz="1600" b="0" strike="noStrike" spc="165">
                <a:solidFill>
                  <a:srgbClr val="5600FB"/>
                </a:solidFill>
                <a:latin typeface="Calibri"/>
                <a:ea typeface="Arial"/>
              </a:rPr>
              <a:t>conjunto</a:t>
            </a:r>
            <a:r>
              <a:rPr lang="es-AR" sz="1600" b="0" strike="noStrike" spc="60">
                <a:solidFill>
                  <a:srgbClr val="5600FB"/>
                </a:solidFill>
                <a:latin typeface="Calibri"/>
                <a:ea typeface="Arial"/>
              </a:rPr>
              <a:t> </a:t>
            </a:r>
            <a:r>
              <a:rPr lang="es-AR" sz="1600" b="0" strike="noStrike" spc="197">
                <a:solidFill>
                  <a:srgbClr val="5600FB"/>
                </a:solidFill>
                <a:latin typeface="Calibri"/>
                <a:ea typeface="Arial"/>
              </a:rPr>
              <a:t>con</a:t>
            </a:r>
            <a:r>
              <a:rPr lang="es-AR" sz="1600" b="0" strike="noStrike" spc="49">
                <a:solidFill>
                  <a:srgbClr val="5600FB"/>
                </a:solidFill>
                <a:latin typeface="Calibri"/>
                <a:ea typeface="Arial"/>
              </a:rPr>
              <a:t> </a:t>
            </a:r>
            <a:r>
              <a:rPr lang="es-AR" sz="1600" b="1" strike="noStrike" spc="250">
                <a:solidFill>
                  <a:srgbClr val="5600FB"/>
                </a:solidFill>
                <a:latin typeface="Calibri"/>
                <a:ea typeface="Arial"/>
              </a:rPr>
              <a:t>GROUP</a:t>
            </a:r>
            <a:r>
              <a:rPr lang="es-AR" sz="1600" b="1" strike="noStrike" spc="92">
                <a:solidFill>
                  <a:srgbClr val="5600FB"/>
                </a:solidFill>
                <a:latin typeface="Calibri"/>
                <a:ea typeface="Arial"/>
              </a:rPr>
              <a:t> </a:t>
            </a:r>
            <a:r>
              <a:rPr lang="es-AR" sz="1600" b="1" strike="noStrike" spc="270">
                <a:solidFill>
                  <a:srgbClr val="5600FB"/>
                </a:solidFill>
                <a:latin typeface="Calibri"/>
                <a:ea typeface="Arial"/>
              </a:rPr>
              <a:t>BY</a:t>
            </a:r>
            <a:r>
              <a:rPr lang="es-AR" sz="1600" b="1" strike="noStrike" spc="55">
                <a:solidFill>
                  <a:srgbClr val="5600FB"/>
                </a:solidFill>
                <a:latin typeface="Calibri"/>
                <a:ea typeface="Arial"/>
              </a:rPr>
              <a:t> </a:t>
            </a:r>
            <a:r>
              <a:rPr lang="es-AR" sz="1600" b="0" strike="noStrike" spc="180">
                <a:solidFill>
                  <a:srgbClr val="5600FB"/>
                </a:solidFill>
                <a:latin typeface="Calibri"/>
                <a:ea typeface="Arial"/>
              </a:rPr>
              <a:t>nos</a:t>
            </a:r>
            <a:r>
              <a:rPr lang="es-AR" sz="1600" b="0" strike="noStrike" spc="60">
                <a:solidFill>
                  <a:srgbClr val="5600FB"/>
                </a:solidFill>
                <a:latin typeface="Calibri"/>
                <a:ea typeface="Arial"/>
              </a:rPr>
              <a:t> </a:t>
            </a:r>
            <a:r>
              <a:rPr lang="es-AR" sz="1600" b="0" strike="noStrike" spc="165">
                <a:solidFill>
                  <a:srgbClr val="5600FB"/>
                </a:solidFill>
                <a:latin typeface="Calibri"/>
                <a:ea typeface="Arial"/>
              </a:rPr>
              <a:t>permite</a:t>
            </a:r>
            <a:r>
              <a:rPr lang="es-AR" sz="1600" b="0" strike="noStrike" spc="55">
                <a:solidFill>
                  <a:srgbClr val="5600FB"/>
                </a:solidFill>
                <a:latin typeface="Calibri"/>
                <a:ea typeface="Arial"/>
              </a:rPr>
              <a:t> </a:t>
            </a:r>
            <a:r>
              <a:rPr lang="es-AR" sz="1600" b="0" strike="noStrike" spc="185">
                <a:solidFill>
                  <a:srgbClr val="5600FB"/>
                </a:solidFill>
                <a:latin typeface="Calibri"/>
                <a:ea typeface="Arial"/>
              </a:rPr>
              <a:t>agrupar</a:t>
            </a:r>
            <a:r>
              <a:rPr lang="es-AR" sz="1600" b="0" strike="noStrike" spc="55">
                <a:solidFill>
                  <a:srgbClr val="5600FB"/>
                </a:solidFill>
                <a:latin typeface="Calibri"/>
                <a:ea typeface="Arial"/>
              </a:rPr>
              <a:t> </a:t>
            </a:r>
            <a:r>
              <a:rPr lang="es-AR" sz="1600" b="0" strike="noStrike" spc="134">
                <a:solidFill>
                  <a:srgbClr val="5600FB"/>
                </a:solidFill>
                <a:latin typeface="Calibri"/>
                <a:ea typeface="Arial"/>
              </a:rPr>
              <a:t>registros</a:t>
            </a:r>
            <a:r>
              <a:rPr lang="es-AR" sz="1600" b="0" strike="noStrike" spc="55">
                <a:solidFill>
                  <a:srgbClr val="5600FB"/>
                </a:solidFill>
                <a:latin typeface="Calibri"/>
                <a:ea typeface="Arial"/>
              </a:rPr>
              <a:t> </a:t>
            </a:r>
            <a:r>
              <a:rPr lang="es-AR" sz="1600" b="0" strike="noStrike" spc="199">
                <a:solidFill>
                  <a:srgbClr val="5600FB"/>
                </a:solidFill>
                <a:latin typeface="Calibri"/>
                <a:ea typeface="Arial"/>
              </a:rPr>
              <a:t>de  </a:t>
            </a:r>
            <a:r>
              <a:rPr lang="es-AR" sz="1600" b="0" strike="noStrike" spc="165">
                <a:solidFill>
                  <a:srgbClr val="5600FB"/>
                </a:solidFill>
                <a:latin typeface="Calibri"/>
                <a:ea typeface="Arial"/>
              </a:rPr>
              <a:t>múltiples</a:t>
            </a:r>
            <a:r>
              <a:rPr lang="es-AR" sz="1600" b="0" strike="noStrike" spc="46">
                <a:solidFill>
                  <a:srgbClr val="5600FB"/>
                </a:solidFill>
                <a:latin typeface="Calibri"/>
                <a:ea typeface="Arial"/>
              </a:rPr>
              <a:t> </a:t>
            </a:r>
            <a:r>
              <a:rPr lang="es-AR" sz="1600" b="0" strike="noStrike" spc="114">
                <a:solidFill>
                  <a:srgbClr val="5600FB"/>
                </a:solidFill>
                <a:latin typeface="Calibri"/>
                <a:ea typeface="Arial"/>
              </a:rPr>
              <a:t>tablas.</a:t>
            </a:r>
            <a:endParaRPr lang="es-AR" sz="1600" b="0" strike="noStrike" spc="-1">
              <a:latin typeface="Arial"/>
            </a:endParaRPr>
          </a:p>
        </p:txBody>
      </p:sp>
      <p:sp>
        <p:nvSpPr>
          <p:cNvPr id="312" name="CustomShape 3"/>
          <p:cNvSpPr/>
          <p:nvPr/>
        </p:nvSpPr>
        <p:spPr>
          <a:xfrm>
            <a:off x="864000" y="2529360"/>
            <a:ext cx="9000" cy="3391560"/>
          </a:xfrm>
          <a:custGeom>
            <a:avLst/>
            <a:gdLst/>
            <a:ahLst/>
            <a:cxnLst/>
            <a:rect l="l" t="t" r="r" b="b"/>
            <a:pathLst>
              <a:path w="7620" h="2544445">
                <a:moveTo>
                  <a:pt x="0" y="2544299"/>
                </a:moveTo>
                <a:lnTo>
                  <a:pt x="7199" y="0"/>
                </a:lnTo>
              </a:path>
            </a:pathLst>
          </a:custGeom>
          <a:noFill/>
          <a:ln w="38160">
            <a:solidFill>
              <a:schemeClr val="accent1">
                <a:lumMod val="75000"/>
              </a:schemeClr>
            </a:solidFill>
            <a:round/>
          </a:ln>
        </p:spPr>
        <p:style>
          <a:lnRef idx="0">
            <a:scrgbClr r="0" g="0" b="0"/>
          </a:lnRef>
          <a:fillRef idx="0">
            <a:scrgbClr r="0" g="0" b="0"/>
          </a:fillRef>
          <a:effectRef idx="0">
            <a:scrgbClr r="0" g="0" b="0"/>
          </a:effectRef>
          <a:fontRef idx="minor"/>
        </p:style>
      </p:sp>
      <p:sp>
        <p:nvSpPr>
          <p:cNvPr id="313" name="CustomShape 4"/>
          <p:cNvSpPr/>
          <p:nvPr/>
        </p:nvSpPr>
        <p:spPr>
          <a:xfrm>
            <a:off x="1229040" y="2986200"/>
            <a:ext cx="9733320" cy="247716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pic>
        <p:nvPicPr>
          <p:cNvPr id="314" name="Imagen 10"/>
          <p:cNvPicPr/>
          <p:nvPr/>
        </p:nvPicPr>
        <p:blipFill>
          <a:blip r:embed="rId3"/>
          <a:stretch/>
        </p:blipFill>
        <p:spPr>
          <a:xfrm>
            <a:off x="9325800" y="374040"/>
            <a:ext cx="2029320" cy="779400"/>
          </a:xfrm>
          <a:prstGeom prst="rect">
            <a:avLst/>
          </a:prstGeom>
          <a:ln>
            <a:noFill/>
          </a:ln>
        </p:spPr>
      </p:pic>
      <p:pic>
        <p:nvPicPr>
          <p:cNvPr id="315" name="Gráfico 12"/>
          <p:cNvPicPr/>
          <p:nvPr/>
        </p:nvPicPr>
        <p:blipFill>
          <a:blip r:embed="rId4"/>
          <a:stretch/>
        </p:blipFill>
        <p:spPr>
          <a:xfrm>
            <a:off x="10354320" y="5460480"/>
            <a:ext cx="1171800" cy="1171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CustomShape 1"/>
          <p:cNvSpPr/>
          <p:nvPr/>
        </p:nvSpPr>
        <p:spPr>
          <a:xfrm>
            <a:off x="146160" y="518040"/>
            <a:ext cx="4675320" cy="11617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algn="ctr">
              <a:lnSpc>
                <a:spcPct val="80000"/>
              </a:lnSpc>
            </a:pPr>
            <a:r>
              <a:rPr lang="es-AR" sz="3600" b="0" strike="noStrike" spc="-1">
                <a:solidFill>
                  <a:srgbClr val="007BB9"/>
                </a:solidFill>
                <a:latin typeface="Raleway SemiBold"/>
                <a:ea typeface="Raleway SemiBold"/>
              </a:rPr>
              <a:t>DB SCHEMA</a:t>
            </a:r>
            <a:endParaRPr lang="es-AR" sz="3600" b="0" strike="noStrike" spc="-1">
              <a:latin typeface="Arial"/>
            </a:endParaRPr>
          </a:p>
        </p:txBody>
      </p:sp>
      <p:sp>
        <p:nvSpPr>
          <p:cNvPr id="317" name="CustomShape 2"/>
          <p:cNvSpPr/>
          <p:nvPr/>
        </p:nvSpPr>
        <p:spPr>
          <a:xfrm>
            <a:off x="466920" y="1890360"/>
            <a:ext cx="6665760" cy="34772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318" name="CustomShape 3"/>
          <p:cNvSpPr/>
          <p:nvPr/>
        </p:nvSpPr>
        <p:spPr>
          <a:xfrm>
            <a:off x="7546320" y="1198800"/>
            <a:ext cx="4177440" cy="27529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13000"/>
              </a:lnSpc>
              <a:spcBef>
                <a:spcPts val="99"/>
              </a:spcBef>
            </a:pPr>
            <a:r>
              <a:rPr lang="es-AR" sz="1600" b="0" strike="noStrike" spc="236">
                <a:solidFill>
                  <a:srgbClr val="5600FB"/>
                </a:solidFill>
                <a:latin typeface="Calibri"/>
                <a:ea typeface="Arial"/>
              </a:rPr>
              <a:t>Un</a:t>
            </a:r>
            <a:r>
              <a:rPr lang="es-AR" sz="1600" b="0" strike="noStrike" spc="35">
                <a:solidFill>
                  <a:srgbClr val="5600FB"/>
                </a:solidFill>
                <a:latin typeface="Calibri"/>
                <a:ea typeface="Arial"/>
              </a:rPr>
              <a:t> </a:t>
            </a:r>
            <a:r>
              <a:rPr lang="es-AR" sz="1600" b="0" strike="noStrike" spc="245">
                <a:solidFill>
                  <a:srgbClr val="5600FB"/>
                </a:solidFill>
                <a:latin typeface="Calibri"/>
                <a:ea typeface="Arial"/>
              </a:rPr>
              <a:t>SCHEMA</a:t>
            </a:r>
            <a:r>
              <a:rPr lang="es-AR" sz="1600" b="0" strike="noStrike" spc="41">
                <a:solidFill>
                  <a:srgbClr val="5600FB"/>
                </a:solidFill>
                <a:latin typeface="Calibri"/>
                <a:ea typeface="Arial"/>
              </a:rPr>
              <a:t> </a:t>
            </a:r>
            <a:r>
              <a:rPr lang="es-AR" sz="1600" b="0" strike="noStrike" spc="199">
                <a:solidFill>
                  <a:srgbClr val="5600FB"/>
                </a:solidFill>
                <a:latin typeface="Calibri"/>
                <a:ea typeface="Arial"/>
              </a:rPr>
              <a:t>de</a:t>
            </a:r>
            <a:r>
              <a:rPr lang="es-AR" sz="1600" b="0" strike="noStrike" spc="41">
                <a:solidFill>
                  <a:srgbClr val="5600FB"/>
                </a:solidFill>
                <a:latin typeface="Calibri"/>
                <a:ea typeface="Arial"/>
              </a:rPr>
              <a:t> </a:t>
            </a:r>
            <a:r>
              <a:rPr lang="es-AR" sz="1600" b="0" strike="noStrike" spc="330">
                <a:solidFill>
                  <a:srgbClr val="5600FB"/>
                </a:solidFill>
                <a:latin typeface="Calibri"/>
                <a:ea typeface="Arial"/>
              </a:rPr>
              <a:t>BD</a:t>
            </a:r>
            <a:r>
              <a:rPr lang="es-AR" sz="1600" b="0" strike="noStrike" spc="41">
                <a:solidFill>
                  <a:srgbClr val="5600FB"/>
                </a:solidFill>
                <a:latin typeface="Calibri"/>
                <a:ea typeface="Arial"/>
              </a:rPr>
              <a:t> </a:t>
            </a:r>
            <a:r>
              <a:rPr lang="es-AR" sz="1600" b="0" strike="noStrike" spc="154">
                <a:solidFill>
                  <a:srgbClr val="5600FB"/>
                </a:solidFill>
                <a:latin typeface="Calibri"/>
                <a:ea typeface="Arial"/>
              </a:rPr>
              <a:t>es</a:t>
            </a:r>
            <a:r>
              <a:rPr lang="es-AR" sz="1600" b="0" strike="noStrike" spc="41">
                <a:solidFill>
                  <a:srgbClr val="5600FB"/>
                </a:solidFill>
                <a:latin typeface="Calibri"/>
                <a:ea typeface="Arial"/>
              </a:rPr>
              <a:t> </a:t>
            </a:r>
            <a:r>
              <a:rPr lang="es-AR" sz="1600" b="0" strike="noStrike" spc="231">
                <a:solidFill>
                  <a:srgbClr val="5600FB"/>
                </a:solidFill>
                <a:latin typeface="Calibri"/>
                <a:ea typeface="Arial"/>
              </a:rPr>
              <a:t>un  </a:t>
            </a:r>
            <a:r>
              <a:rPr lang="es-AR" sz="1600" b="0" strike="noStrike" spc="165">
                <a:solidFill>
                  <a:srgbClr val="5600FB"/>
                </a:solidFill>
                <a:latin typeface="Calibri"/>
                <a:ea typeface="Arial"/>
              </a:rPr>
              <a:t>conjunto </a:t>
            </a:r>
            <a:r>
              <a:rPr lang="es-AR" sz="1600" b="0" strike="noStrike" spc="199">
                <a:solidFill>
                  <a:srgbClr val="5600FB"/>
                </a:solidFill>
                <a:latin typeface="Calibri"/>
                <a:ea typeface="Arial"/>
              </a:rPr>
              <a:t>de</a:t>
            </a:r>
            <a:r>
              <a:rPr lang="es-AR" sz="1600" b="0" strike="noStrike" spc="-66">
                <a:solidFill>
                  <a:srgbClr val="5600FB"/>
                </a:solidFill>
                <a:latin typeface="Calibri"/>
                <a:ea typeface="Arial"/>
              </a:rPr>
              <a:t> </a:t>
            </a:r>
            <a:r>
              <a:rPr lang="es-AR" sz="1600" b="0" strike="noStrike" spc="114">
                <a:solidFill>
                  <a:srgbClr val="5600FB"/>
                </a:solidFill>
                <a:latin typeface="Calibri"/>
                <a:ea typeface="Arial"/>
              </a:rPr>
              <a:t>tablas.</a:t>
            </a:r>
            <a:endParaRPr lang="es-AR" sz="1600" b="0" strike="noStrike" spc="-1">
              <a:latin typeface="Arial"/>
            </a:endParaRPr>
          </a:p>
          <a:p>
            <a:pPr marL="12600">
              <a:lnSpc>
                <a:spcPct val="113000"/>
              </a:lnSpc>
            </a:pPr>
            <a:r>
              <a:rPr lang="es-AR" sz="1600" b="0" strike="noStrike" spc="180">
                <a:solidFill>
                  <a:srgbClr val="5600FB"/>
                </a:solidFill>
                <a:latin typeface="Calibri"/>
                <a:ea typeface="Arial"/>
              </a:rPr>
              <a:t>Para</a:t>
            </a:r>
            <a:r>
              <a:rPr lang="es-AR" sz="1600" b="0" strike="noStrike" spc="35">
                <a:solidFill>
                  <a:srgbClr val="5600FB"/>
                </a:solidFill>
                <a:latin typeface="Calibri"/>
                <a:ea typeface="Arial"/>
              </a:rPr>
              <a:t> </a:t>
            </a:r>
            <a:r>
              <a:rPr lang="es-AR" sz="1600" b="0" strike="noStrike" spc="180">
                <a:solidFill>
                  <a:srgbClr val="5600FB"/>
                </a:solidFill>
                <a:latin typeface="Calibri"/>
                <a:ea typeface="Arial"/>
              </a:rPr>
              <a:t>acceder</a:t>
            </a:r>
            <a:r>
              <a:rPr lang="es-AR" sz="1600" b="0" strike="noStrike" spc="41">
                <a:solidFill>
                  <a:srgbClr val="5600FB"/>
                </a:solidFill>
                <a:latin typeface="Calibri"/>
                <a:ea typeface="Arial"/>
              </a:rPr>
              <a:t> </a:t>
            </a:r>
            <a:r>
              <a:rPr lang="es-AR" sz="1600" b="0" strike="noStrike" spc="171">
                <a:solidFill>
                  <a:srgbClr val="5600FB"/>
                </a:solidFill>
                <a:latin typeface="Calibri"/>
                <a:ea typeface="Arial"/>
              </a:rPr>
              <a:t>a</a:t>
            </a:r>
            <a:r>
              <a:rPr lang="es-AR" sz="1600" b="0" strike="noStrike" spc="41">
                <a:solidFill>
                  <a:srgbClr val="5600FB"/>
                </a:solidFill>
                <a:latin typeface="Calibri"/>
                <a:ea typeface="Arial"/>
              </a:rPr>
              <a:t> </a:t>
            </a:r>
            <a:r>
              <a:rPr lang="es-AR" sz="1600" b="0" strike="noStrike" spc="211">
                <a:solidFill>
                  <a:srgbClr val="5600FB"/>
                </a:solidFill>
                <a:latin typeface="Calibri"/>
                <a:ea typeface="Arial"/>
              </a:rPr>
              <a:t>una</a:t>
            </a:r>
            <a:r>
              <a:rPr lang="es-AR" sz="1600" b="0" strike="noStrike" spc="41">
                <a:solidFill>
                  <a:srgbClr val="5600FB"/>
                </a:solidFill>
                <a:latin typeface="Calibri"/>
                <a:ea typeface="Arial"/>
              </a:rPr>
              <a:t> </a:t>
            </a:r>
            <a:r>
              <a:rPr lang="es-AR" sz="1600" b="0" strike="noStrike" spc="199">
                <a:solidFill>
                  <a:srgbClr val="5600FB"/>
                </a:solidFill>
                <a:latin typeface="Calibri"/>
                <a:ea typeface="Arial"/>
              </a:rPr>
              <a:t>de</a:t>
            </a:r>
            <a:r>
              <a:rPr lang="es-AR" sz="1600" b="0" strike="noStrike" spc="41">
                <a:solidFill>
                  <a:srgbClr val="5600FB"/>
                </a:solidFill>
                <a:latin typeface="Calibri"/>
                <a:ea typeface="Arial"/>
              </a:rPr>
              <a:t> </a:t>
            </a:r>
            <a:r>
              <a:rPr lang="es-AR" sz="1600" b="0" strike="noStrike" spc="126">
                <a:solidFill>
                  <a:srgbClr val="5600FB"/>
                </a:solidFill>
                <a:latin typeface="Calibri"/>
                <a:ea typeface="Arial"/>
              </a:rPr>
              <a:t>las</a:t>
            </a:r>
            <a:r>
              <a:rPr lang="es-AR" sz="1600" b="0" strike="noStrike" spc="41">
                <a:solidFill>
                  <a:srgbClr val="5600FB"/>
                </a:solidFill>
                <a:latin typeface="Calibri"/>
                <a:ea typeface="Arial"/>
              </a:rPr>
              <a:t> </a:t>
            </a:r>
            <a:r>
              <a:rPr lang="es-AR" sz="1600" b="0" strike="noStrike" spc="151">
                <a:solidFill>
                  <a:srgbClr val="5600FB"/>
                </a:solidFill>
                <a:latin typeface="Calibri"/>
                <a:ea typeface="Arial"/>
              </a:rPr>
              <a:t>tablas  </a:t>
            </a:r>
            <a:r>
              <a:rPr lang="es-AR" sz="1600" b="0" strike="noStrike" spc="154">
                <a:solidFill>
                  <a:srgbClr val="5600FB"/>
                </a:solidFill>
                <a:latin typeface="Calibri"/>
                <a:ea typeface="Arial"/>
              </a:rPr>
              <a:t>se </a:t>
            </a:r>
            <a:r>
              <a:rPr lang="es-AR" sz="1600" b="0" strike="noStrike" spc="120">
                <a:solidFill>
                  <a:srgbClr val="5600FB"/>
                </a:solidFill>
                <a:latin typeface="Calibri"/>
                <a:ea typeface="Arial"/>
              </a:rPr>
              <a:t>utiliza</a:t>
            </a:r>
            <a:r>
              <a:rPr lang="es-AR" sz="1600" b="0" strike="noStrike" spc="-49">
                <a:solidFill>
                  <a:srgbClr val="5600FB"/>
                </a:solidFill>
                <a:latin typeface="Calibri"/>
                <a:ea typeface="Arial"/>
              </a:rPr>
              <a:t> </a:t>
            </a:r>
            <a:r>
              <a:rPr lang="es-AR" sz="1600" b="0" strike="noStrike" spc="165">
                <a:solidFill>
                  <a:srgbClr val="5600FB"/>
                </a:solidFill>
                <a:latin typeface="Calibri"/>
                <a:ea typeface="Arial"/>
              </a:rPr>
              <a:t>esquema.tabla</a:t>
            </a:r>
            <a:endParaRPr lang="es-AR" sz="1600" b="0" strike="noStrike" spc="-1">
              <a:latin typeface="Arial"/>
            </a:endParaRPr>
          </a:p>
          <a:p>
            <a:pPr marL="12600">
              <a:lnSpc>
                <a:spcPct val="100000"/>
              </a:lnSpc>
              <a:spcBef>
                <a:spcPts val="34"/>
              </a:spcBef>
            </a:pPr>
            <a:endParaRPr lang="es-AR" sz="1600" b="0" strike="noStrike" spc="-1">
              <a:latin typeface="Arial"/>
            </a:endParaRPr>
          </a:p>
          <a:p>
            <a:pPr marL="12600" algn="just">
              <a:lnSpc>
                <a:spcPct val="113000"/>
              </a:lnSpc>
            </a:pPr>
            <a:r>
              <a:rPr lang="es-AR" sz="1600" b="0" strike="noStrike" spc="180">
                <a:solidFill>
                  <a:srgbClr val="5600FB"/>
                </a:solidFill>
                <a:latin typeface="Calibri"/>
                <a:ea typeface="Arial"/>
              </a:rPr>
              <a:t>Por</a:t>
            </a:r>
            <a:r>
              <a:rPr lang="es-AR" sz="1600" b="0" strike="noStrike" spc="41">
                <a:solidFill>
                  <a:srgbClr val="5600FB"/>
                </a:solidFill>
                <a:latin typeface="Calibri"/>
                <a:ea typeface="Arial"/>
              </a:rPr>
              <a:t> </a:t>
            </a:r>
            <a:r>
              <a:rPr lang="es-AR" sz="1600" b="0" strike="noStrike" spc="140">
                <a:solidFill>
                  <a:srgbClr val="5600FB"/>
                </a:solidFill>
                <a:latin typeface="Calibri"/>
                <a:ea typeface="Arial"/>
              </a:rPr>
              <a:t>ejemplo,</a:t>
            </a:r>
            <a:r>
              <a:rPr lang="es-AR" sz="1600" b="0" strike="noStrike" spc="46">
                <a:solidFill>
                  <a:srgbClr val="5600FB"/>
                </a:solidFill>
                <a:latin typeface="Calibri"/>
                <a:ea typeface="Arial"/>
              </a:rPr>
              <a:t> </a:t>
            </a:r>
            <a:r>
              <a:rPr lang="es-AR" sz="1600" b="0" strike="noStrike" spc="100">
                <a:solidFill>
                  <a:srgbClr val="5600FB"/>
                </a:solidFill>
                <a:latin typeface="Calibri"/>
                <a:ea typeface="Arial"/>
              </a:rPr>
              <a:t>si</a:t>
            </a:r>
            <a:r>
              <a:rPr lang="es-AR" sz="1600" b="0" strike="noStrike" spc="46">
                <a:solidFill>
                  <a:srgbClr val="5600FB"/>
                </a:solidFill>
                <a:latin typeface="Calibri"/>
                <a:ea typeface="Arial"/>
              </a:rPr>
              <a:t> </a:t>
            </a:r>
            <a:r>
              <a:rPr lang="es-AR" sz="1600" b="0" strike="noStrike" spc="236">
                <a:solidFill>
                  <a:srgbClr val="5600FB"/>
                </a:solidFill>
                <a:latin typeface="Calibri"/>
                <a:ea typeface="Arial"/>
              </a:rPr>
              <a:t>mi</a:t>
            </a:r>
            <a:r>
              <a:rPr lang="es-AR" sz="1600" b="0" strike="noStrike" spc="41">
                <a:solidFill>
                  <a:srgbClr val="5600FB"/>
                </a:solidFill>
                <a:latin typeface="Calibri"/>
                <a:ea typeface="Arial"/>
              </a:rPr>
              <a:t> </a:t>
            </a:r>
            <a:r>
              <a:rPr lang="es-AR" sz="1600" b="0" strike="noStrike" spc="219">
                <a:solidFill>
                  <a:srgbClr val="5600FB"/>
                </a:solidFill>
                <a:latin typeface="Calibri"/>
                <a:ea typeface="Arial"/>
              </a:rPr>
              <a:t>esquema</a:t>
            </a:r>
            <a:r>
              <a:rPr lang="es-AR" sz="1600" b="0" strike="noStrike" spc="46">
                <a:solidFill>
                  <a:srgbClr val="5600FB"/>
                </a:solidFill>
                <a:latin typeface="Calibri"/>
                <a:ea typeface="Arial"/>
              </a:rPr>
              <a:t> </a:t>
            </a:r>
            <a:r>
              <a:rPr lang="es-AR" sz="1600" b="0" strike="noStrike" spc="154">
                <a:solidFill>
                  <a:srgbClr val="5600FB"/>
                </a:solidFill>
                <a:latin typeface="Calibri"/>
                <a:ea typeface="Arial"/>
              </a:rPr>
              <a:t>se  </a:t>
            </a:r>
            <a:r>
              <a:rPr lang="es-AR" sz="1600" b="0" strike="noStrike" spc="180">
                <a:solidFill>
                  <a:srgbClr val="5600FB"/>
                </a:solidFill>
                <a:latin typeface="Calibri"/>
                <a:ea typeface="Arial"/>
              </a:rPr>
              <a:t>llama</a:t>
            </a:r>
            <a:r>
              <a:rPr lang="es-AR" sz="1600" b="0" strike="noStrike" spc="26">
                <a:solidFill>
                  <a:srgbClr val="5600FB"/>
                </a:solidFill>
                <a:latin typeface="Calibri"/>
                <a:ea typeface="Arial"/>
              </a:rPr>
              <a:t> </a:t>
            </a:r>
            <a:r>
              <a:rPr lang="es-AR" sz="1600" b="0" strike="noStrike" spc="154">
                <a:solidFill>
                  <a:srgbClr val="5600FB"/>
                </a:solidFill>
                <a:latin typeface="Calibri"/>
                <a:ea typeface="Arial"/>
              </a:rPr>
              <a:t>concesionario</a:t>
            </a:r>
            <a:r>
              <a:rPr lang="es-AR" sz="1600" b="0" strike="noStrike" spc="29">
                <a:solidFill>
                  <a:srgbClr val="5600FB"/>
                </a:solidFill>
                <a:latin typeface="Calibri"/>
                <a:ea typeface="Arial"/>
              </a:rPr>
              <a:t> </a:t>
            </a:r>
            <a:r>
              <a:rPr lang="es-AR" sz="1600" b="0" strike="noStrike" spc="114">
                <a:solidFill>
                  <a:srgbClr val="5600FB"/>
                </a:solidFill>
                <a:latin typeface="Calibri"/>
                <a:ea typeface="Arial"/>
              </a:rPr>
              <a:t>la</a:t>
            </a:r>
            <a:r>
              <a:rPr lang="es-AR" sz="1600" b="0" strike="noStrike" spc="26">
                <a:solidFill>
                  <a:srgbClr val="5600FB"/>
                </a:solidFill>
                <a:latin typeface="Calibri"/>
                <a:ea typeface="Arial"/>
              </a:rPr>
              <a:t> </a:t>
            </a:r>
            <a:r>
              <a:rPr lang="es-AR" sz="1600" b="0" strike="noStrike" spc="151">
                <a:solidFill>
                  <a:srgbClr val="5600FB"/>
                </a:solidFill>
                <a:latin typeface="Calibri"/>
                <a:ea typeface="Arial"/>
              </a:rPr>
              <a:t>tabla</a:t>
            </a:r>
            <a:r>
              <a:rPr lang="es-AR" sz="1600" b="0" strike="noStrike" spc="29">
                <a:solidFill>
                  <a:srgbClr val="5600FB"/>
                </a:solidFill>
                <a:latin typeface="Calibri"/>
                <a:ea typeface="Arial"/>
              </a:rPr>
              <a:t> </a:t>
            </a:r>
            <a:r>
              <a:rPr lang="es-AR" sz="1600" b="0" strike="noStrike" spc="199">
                <a:solidFill>
                  <a:srgbClr val="5600FB"/>
                </a:solidFill>
                <a:latin typeface="Calibri"/>
                <a:ea typeface="Arial"/>
              </a:rPr>
              <a:t>de  </a:t>
            </a:r>
            <a:r>
              <a:rPr lang="es-AR" sz="1600" b="0" strike="noStrike" spc="154">
                <a:solidFill>
                  <a:srgbClr val="5600FB"/>
                </a:solidFill>
                <a:latin typeface="Calibri"/>
                <a:ea typeface="Arial"/>
              </a:rPr>
              <a:t>autos se </a:t>
            </a:r>
            <a:r>
              <a:rPr lang="es-AR" sz="1600" b="0" strike="noStrike" spc="191">
                <a:solidFill>
                  <a:srgbClr val="5600FB"/>
                </a:solidFill>
                <a:latin typeface="Calibri"/>
                <a:ea typeface="Arial"/>
              </a:rPr>
              <a:t>accede</a:t>
            </a:r>
            <a:r>
              <a:rPr lang="es-AR" sz="1600" b="0" strike="noStrike" spc="-165">
                <a:solidFill>
                  <a:srgbClr val="5600FB"/>
                </a:solidFill>
                <a:latin typeface="Calibri"/>
                <a:ea typeface="Arial"/>
              </a:rPr>
              <a:t> </a:t>
            </a:r>
            <a:r>
              <a:rPr lang="es-AR" sz="1600" b="0" strike="noStrike" spc="165">
                <a:solidFill>
                  <a:srgbClr val="5600FB"/>
                </a:solidFill>
                <a:latin typeface="Calibri"/>
                <a:ea typeface="Arial"/>
              </a:rPr>
              <a:t>como:</a:t>
            </a:r>
            <a:endParaRPr lang="es-AR" sz="1600" b="0" strike="noStrike" spc="-1">
              <a:latin typeface="Arial"/>
            </a:endParaRPr>
          </a:p>
          <a:p>
            <a:pPr marL="12600">
              <a:lnSpc>
                <a:spcPct val="100000"/>
              </a:lnSpc>
              <a:spcBef>
                <a:spcPts val="51"/>
              </a:spcBef>
            </a:pPr>
            <a:endParaRPr lang="es-AR" sz="1600" b="0" strike="noStrike" spc="-1">
              <a:latin typeface="Arial"/>
            </a:endParaRPr>
          </a:p>
          <a:p>
            <a:pPr marL="12600">
              <a:lnSpc>
                <a:spcPct val="100000"/>
              </a:lnSpc>
            </a:pPr>
            <a:r>
              <a:rPr lang="es-AR" sz="1600" b="0" strike="noStrike" spc="140">
                <a:solidFill>
                  <a:srgbClr val="5600FB"/>
                </a:solidFill>
                <a:latin typeface="Calibri"/>
                <a:ea typeface="Arial"/>
              </a:rPr>
              <a:t>concesionario.auto</a:t>
            </a:r>
            <a:endParaRPr lang="es-AR" sz="1600" b="0" strike="noStrike" spc="-1">
              <a:latin typeface="Arial"/>
            </a:endParaRPr>
          </a:p>
        </p:txBody>
      </p:sp>
      <p:pic>
        <p:nvPicPr>
          <p:cNvPr id="319" name="Imagen 7"/>
          <p:cNvPicPr/>
          <p:nvPr/>
        </p:nvPicPr>
        <p:blipFill>
          <a:blip r:embed="rId3"/>
          <a:stretch/>
        </p:blipFill>
        <p:spPr>
          <a:xfrm>
            <a:off x="9458640" y="224280"/>
            <a:ext cx="1790280" cy="687600"/>
          </a:xfrm>
          <a:prstGeom prst="rect">
            <a:avLst/>
          </a:prstGeom>
          <a:ln>
            <a:noFill/>
          </a:ln>
        </p:spPr>
      </p:pic>
      <p:pic>
        <p:nvPicPr>
          <p:cNvPr id="320" name="Gráfico 9"/>
          <p:cNvPicPr/>
          <p:nvPr/>
        </p:nvPicPr>
        <p:blipFill>
          <a:blip r:embed="rId4"/>
          <a:stretch/>
        </p:blipFill>
        <p:spPr>
          <a:xfrm>
            <a:off x="10236600" y="5658840"/>
            <a:ext cx="1146600" cy="1146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CustomShape 1"/>
          <p:cNvSpPr/>
          <p:nvPr/>
        </p:nvSpPr>
        <p:spPr>
          <a:xfrm>
            <a:off x="621360" y="356760"/>
            <a:ext cx="9837360" cy="11617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algn="ctr">
              <a:lnSpc>
                <a:spcPct val="80000"/>
              </a:lnSpc>
            </a:pPr>
            <a:r>
              <a:rPr lang="es-AR" sz="3600" b="0" strike="noStrike" spc="-1">
                <a:solidFill>
                  <a:srgbClr val="007BB9"/>
                </a:solidFill>
                <a:latin typeface="Raleway SemiBold"/>
                <a:ea typeface="Raleway SemiBold"/>
              </a:rPr>
              <a:t>Libros &lt;-&gt; Autores</a:t>
            </a:r>
            <a:endParaRPr lang="es-AR" sz="3600" b="0" strike="noStrike" spc="-1">
              <a:latin typeface="Arial"/>
            </a:endParaRPr>
          </a:p>
        </p:txBody>
      </p:sp>
      <p:sp>
        <p:nvSpPr>
          <p:cNvPr id="322" name="CustomShape 2"/>
          <p:cNvSpPr/>
          <p:nvPr/>
        </p:nvSpPr>
        <p:spPr>
          <a:xfrm>
            <a:off x="2517840" y="2787840"/>
            <a:ext cx="7720920" cy="17262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323" name="CustomShape 3"/>
          <p:cNvSpPr/>
          <p:nvPr/>
        </p:nvSpPr>
        <p:spPr>
          <a:xfrm>
            <a:off x="3121200" y="3283200"/>
            <a:ext cx="1743480" cy="46656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0" tIns="146520" rIns="0" bIns="0"/>
          <a:lstStyle/>
          <a:p>
            <a:pPr marL="283680">
              <a:lnSpc>
                <a:spcPct val="100000"/>
              </a:lnSpc>
              <a:spcBef>
                <a:spcPts val="1154"/>
              </a:spcBef>
            </a:pPr>
            <a:r>
              <a:rPr lang="es-AR" sz="2100" b="1" strike="noStrike" spc="-26">
                <a:solidFill>
                  <a:srgbClr val="000000"/>
                </a:solidFill>
                <a:latin typeface="Trebuchet MS"/>
                <a:ea typeface="Arial"/>
              </a:rPr>
              <a:t>Libros</a:t>
            </a:r>
            <a:endParaRPr lang="es-AR" sz="2100" b="0" strike="noStrike" spc="-1">
              <a:latin typeface="Arial"/>
            </a:endParaRPr>
          </a:p>
        </p:txBody>
      </p:sp>
      <p:sp>
        <p:nvSpPr>
          <p:cNvPr id="324" name="CustomShape 4"/>
          <p:cNvSpPr/>
          <p:nvPr/>
        </p:nvSpPr>
        <p:spPr>
          <a:xfrm>
            <a:off x="7799760" y="3250800"/>
            <a:ext cx="1743480" cy="46656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0" tIns="146520" rIns="0" bIns="0"/>
          <a:lstStyle/>
          <a:p>
            <a:pPr marL="171360">
              <a:lnSpc>
                <a:spcPct val="100000"/>
              </a:lnSpc>
              <a:spcBef>
                <a:spcPts val="1154"/>
              </a:spcBef>
            </a:pPr>
            <a:r>
              <a:rPr lang="es-AR" sz="2100" b="1" strike="noStrike" spc="-1">
                <a:solidFill>
                  <a:srgbClr val="000000"/>
                </a:solidFill>
                <a:latin typeface="Trebuchet MS"/>
                <a:ea typeface="Arial"/>
              </a:rPr>
              <a:t>Autores</a:t>
            </a:r>
            <a:endParaRPr lang="es-AR" sz="2100" b="0" strike="noStrike" spc="-1">
              <a:latin typeface="Arial"/>
            </a:endParaRPr>
          </a:p>
        </p:txBody>
      </p:sp>
      <p:pic>
        <p:nvPicPr>
          <p:cNvPr id="325" name="Imagen 8"/>
          <p:cNvPicPr/>
          <p:nvPr/>
        </p:nvPicPr>
        <p:blipFill>
          <a:blip r:embed="rId3"/>
          <a:stretch/>
        </p:blipFill>
        <p:spPr>
          <a:xfrm>
            <a:off x="8646840" y="374040"/>
            <a:ext cx="2707920" cy="1040040"/>
          </a:xfrm>
          <a:prstGeom prst="rect">
            <a:avLst/>
          </a:prstGeom>
          <a:ln>
            <a:noFill/>
          </a:ln>
        </p:spPr>
      </p:pic>
      <p:pic>
        <p:nvPicPr>
          <p:cNvPr id="326" name="Gráfico 10"/>
          <p:cNvPicPr/>
          <p:nvPr/>
        </p:nvPicPr>
        <p:blipFill>
          <a:blip r:embed="rId4"/>
          <a:stretch/>
        </p:blipFill>
        <p:spPr>
          <a:xfrm>
            <a:off x="10354320" y="5460480"/>
            <a:ext cx="1171800" cy="1171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CustomShape 1"/>
          <p:cNvSpPr/>
          <p:nvPr/>
        </p:nvSpPr>
        <p:spPr>
          <a:xfrm>
            <a:off x="2386800" y="3087720"/>
            <a:ext cx="8937720" cy="133308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a:lnSpc>
                <a:spcPct val="90000"/>
              </a:lnSpc>
            </a:pPr>
            <a:r>
              <a:rPr lang="es-AR" sz="3600" b="1" strike="noStrike" spc="-1">
                <a:solidFill>
                  <a:srgbClr val="007BB9"/>
                </a:solidFill>
                <a:latin typeface="Raleway SemiBold"/>
                <a:ea typeface="Raleway SemiBold"/>
              </a:rPr>
              <a:t>Relación muchos a muchos</a:t>
            </a:r>
            <a:endParaRPr lang="es-AR" sz="3600" b="0" strike="noStrike" spc="-1">
              <a:latin typeface="Arial"/>
            </a:endParaRPr>
          </a:p>
        </p:txBody>
      </p:sp>
      <p:pic>
        <p:nvPicPr>
          <p:cNvPr id="328" name="Imagen 4"/>
          <p:cNvPicPr/>
          <p:nvPr/>
        </p:nvPicPr>
        <p:blipFill>
          <a:blip r:embed="rId2"/>
          <a:stretch/>
        </p:blipFill>
        <p:spPr>
          <a:xfrm>
            <a:off x="8646840" y="374040"/>
            <a:ext cx="2707920" cy="1040040"/>
          </a:xfrm>
          <a:prstGeom prst="rect">
            <a:avLst/>
          </a:prstGeom>
          <a:ln>
            <a:noFill/>
          </a:ln>
        </p:spPr>
      </p:pic>
      <p:pic>
        <p:nvPicPr>
          <p:cNvPr id="329" name="Gráfico 6"/>
          <p:cNvPicPr/>
          <p:nvPr/>
        </p:nvPicPr>
        <p:blipFill>
          <a:blip r:embed="rId3"/>
          <a:stretch/>
        </p:blipFill>
        <p:spPr>
          <a:xfrm>
            <a:off x="10354320" y="5460480"/>
            <a:ext cx="1171800" cy="1171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CustomShape 1"/>
          <p:cNvSpPr/>
          <p:nvPr/>
        </p:nvSpPr>
        <p:spPr>
          <a:xfrm>
            <a:off x="0" y="488520"/>
            <a:ext cx="9107640" cy="11617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algn="ctr">
              <a:lnSpc>
                <a:spcPct val="80000"/>
              </a:lnSpc>
            </a:pPr>
            <a:r>
              <a:rPr lang="es-AR" sz="3600" b="0" strike="noStrike" spc="-1">
                <a:solidFill>
                  <a:srgbClr val="007BB9"/>
                </a:solidFill>
                <a:latin typeface="Raleway SemiBold"/>
                <a:ea typeface="Raleway SemiBold"/>
              </a:rPr>
              <a:t>Relación muchos a muchos</a:t>
            </a:r>
            <a:endParaRPr lang="es-AR" sz="3600" b="0" strike="noStrike" spc="-1">
              <a:latin typeface="Arial"/>
            </a:endParaRPr>
          </a:p>
        </p:txBody>
      </p:sp>
      <p:sp>
        <p:nvSpPr>
          <p:cNvPr id="331" name="CustomShape 2"/>
          <p:cNvSpPr/>
          <p:nvPr/>
        </p:nvSpPr>
        <p:spPr>
          <a:xfrm>
            <a:off x="2416320" y="2787840"/>
            <a:ext cx="7720920" cy="17262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332" name="CustomShape 3"/>
          <p:cNvSpPr/>
          <p:nvPr/>
        </p:nvSpPr>
        <p:spPr>
          <a:xfrm>
            <a:off x="2842920" y="3283560"/>
            <a:ext cx="2149560" cy="46656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0" tIns="146520" rIns="0" bIns="0"/>
          <a:lstStyle/>
          <a:p>
            <a:pPr marL="105480">
              <a:lnSpc>
                <a:spcPct val="100000"/>
              </a:lnSpc>
              <a:spcBef>
                <a:spcPts val="1154"/>
              </a:spcBef>
            </a:pPr>
            <a:r>
              <a:rPr lang="es-AR" sz="2100" b="1" strike="noStrike" spc="-29">
                <a:solidFill>
                  <a:srgbClr val="000000"/>
                </a:solidFill>
                <a:latin typeface="Trebuchet MS"/>
                <a:ea typeface="Arial"/>
              </a:rPr>
              <a:t>Estudiantes</a:t>
            </a:r>
            <a:endParaRPr lang="es-AR" sz="2100" b="0" strike="noStrike" spc="-1">
              <a:latin typeface="Arial"/>
            </a:endParaRPr>
          </a:p>
        </p:txBody>
      </p:sp>
      <p:sp>
        <p:nvSpPr>
          <p:cNvPr id="333" name="CustomShape 4"/>
          <p:cNvSpPr/>
          <p:nvPr/>
        </p:nvSpPr>
        <p:spPr>
          <a:xfrm>
            <a:off x="7697880" y="3250800"/>
            <a:ext cx="1743480" cy="46656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0" tIns="146520" rIns="0" bIns="0"/>
          <a:lstStyle/>
          <a:p>
            <a:pPr marL="270360">
              <a:lnSpc>
                <a:spcPct val="100000"/>
              </a:lnSpc>
              <a:spcBef>
                <a:spcPts val="1154"/>
              </a:spcBef>
            </a:pPr>
            <a:r>
              <a:rPr lang="es-AR" sz="2100" b="1" strike="noStrike" spc="-7">
                <a:solidFill>
                  <a:srgbClr val="000000"/>
                </a:solidFill>
                <a:latin typeface="Trebuchet MS"/>
                <a:ea typeface="Arial"/>
              </a:rPr>
              <a:t>Clases</a:t>
            </a:r>
            <a:endParaRPr lang="es-AR" sz="2100" b="0" strike="noStrike" spc="-1">
              <a:latin typeface="Arial"/>
            </a:endParaRPr>
          </a:p>
        </p:txBody>
      </p:sp>
      <p:pic>
        <p:nvPicPr>
          <p:cNvPr id="334" name="Imagen 8"/>
          <p:cNvPicPr/>
          <p:nvPr/>
        </p:nvPicPr>
        <p:blipFill>
          <a:blip r:embed="rId3"/>
          <a:stretch/>
        </p:blipFill>
        <p:spPr>
          <a:xfrm>
            <a:off x="850320" y="5591880"/>
            <a:ext cx="2707920" cy="1040040"/>
          </a:xfrm>
          <a:prstGeom prst="rect">
            <a:avLst/>
          </a:prstGeom>
          <a:ln>
            <a:noFill/>
          </a:ln>
        </p:spPr>
      </p:pic>
      <p:pic>
        <p:nvPicPr>
          <p:cNvPr id="335" name="Gráfico 10"/>
          <p:cNvPicPr/>
          <p:nvPr/>
        </p:nvPicPr>
        <p:blipFill>
          <a:blip r:embed="rId4"/>
          <a:stretch/>
        </p:blipFill>
        <p:spPr>
          <a:xfrm>
            <a:off x="10354320" y="5460480"/>
            <a:ext cx="1171800" cy="1171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CustomShape 1"/>
          <p:cNvSpPr/>
          <p:nvPr/>
        </p:nvSpPr>
        <p:spPr>
          <a:xfrm>
            <a:off x="373680" y="3068280"/>
            <a:ext cx="11340360" cy="13338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337" name="CustomShape 2"/>
          <p:cNvSpPr/>
          <p:nvPr/>
        </p:nvSpPr>
        <p:spPr>
          <a:xfrm>
            <a:off x="-51480" y="153360"/>
            <a:ext cx="12191400" cy="1495440"/>
          </a:xfrm>
          <a:custGeom>
            <a:avLst/>
            <a:gdLst/>
            <a:ahLst/>
            <a:cxnLst/>
            <a:rect l="l" t="t" r="r" b="b"/>
            <a:pathLst>
              <a:path w="9144000" h="1122045">
                <a:moveTo>
                  <a:pt x="9143999" y="1121699"/>
                </a:moveTo>
                <a:lnTo>
                  <a:pt x="0" y="1121699"/>
                </a:lnTo>
                <a:lnTo>
                  <a:pt x="0" y="0"/>
                </a:lnTo>
                <a:lnTo>
                  <a:pt x="9143999" y="0"/>
                </a:lnTo>
                <a:lnTo>
                  <a:pt x="9143999" y="1121699"/>
                </a:lnTo>
                <a:close/>
              </a:path>
            </a:pathLst>
          </a:custGeom>
          <a:solidFill>
            <a:srgbClr val="F3F3F3"/>
          </a:solidFill>
          <a:ln>
            <a:noFill/>
          </a:ln>
        </p:spPr>
        <p:style>
          <a:lnRef idx="0">
            <a:scrgbClr r="0" g="0" b="0"/>
          </a:lnRef>
          <a:fillRef idx="0">
            <a:scrgbClr r="0" g="0" b="0"/>
          </a:fillRef>
          <a:effectRef idx="0">
            <a:scrgbClr r="0" g="0" b="0"/>
          </a:effectRef>
          <a:fontRef idx="minor"/>
        </p:style>
      </p:sp>
      <p:sp>
        <p:nvSpPr>
          <p:cNvPr id="338" name="CustomShape 3"/>
          <p:cNvSpPr/>
          <p:nvPr/>
        </p:nvSpPr>
        <p:spPr>
          <a:xfrm>
            <a:off x="-310320" y="597240"/>
            <a:ext cx="9842040" cy="11617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algn="ctr">
              <a:lnSpc>
                <a:spcPct val="80000"/>
              </a:lnSpc>
            </a:pPr>
            <a:r>
              <a:rPr lang="es-AR" sz="3600" b="0" strike="noStrike" spc="-1">
                <a:solidFill>
                  <a:srgbClr val="007BB9"/>
                </a:solidFill>
                <a:latin typeface="Raleway SemiBold"/>
                <a:ea typeface="Raleway SemiBold"/>
              </a:rPr>
              <a:t>Relación muchos a muchos</a:t>
            </a:r>
            <a:endParaRPr lang="es-AR" sz="3600" b="0" strike="noStrike" spc="-1">
              <a:latin typeface="Arial"/>
            </a:endParaRPr>
          </a:p>
        </p:txBody>
      </p:sp>
      <p:sp>
        <p:nvSpPr>
          <p:cNvPr id="339" name="CustomShape 4"/>
          <p:cNvSpPr/>
          <p:nvPr/>
        </p:nvSpPr>
        <p:spPr>
          <a:xfrm>
            <a:off x="813240" y="3308760"/>
            <a:ext cx="2149560" cy="46656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0" tIns="146520" rIns="0" bIns="0"/>
          <a:lstStyle/>
          <a:p>
            <a:pPr marL="105480">
              <a:lnSpc>
                <a:spcPct val="100000"/>
              </a:lnSpc>
              <a:spcBef>
                <a:spcPts val="1154"/>
              </a:spcBef>
            </a:pPr>
            <a:r>
              <a:rPr lang="es-AR" sz="2100" b="1" strike="noStrike" spc="-29">
                <a:solidFill>
                  <a:srgbClr val="000000"/>
                </a:solidFill>
                <a:latin typeface="Trebuchet MS"/>
                <a:ea typeface="Arial"/>
              </a:rPr>
              <a:t>Estudiantes</a:t>
            </a:r>
            <a:endParaRPr lang="es-AR" sz="2100" b="0" strike="noStrike" spc="-1">
              <a:latin typeface="Arial"/>
            </a:endParaRPr>
          </a:p>
        </p:txBody>
      </p:sp>
      <p:sp>
        <p:nvSpPr>
          <p:cNvPr id="340" name="CustomShape 5"/>
          <p:cNvSpPr/>
          <p:nvPr/>
        </p:nvSpPr>
        <p:spPr>
          <a:xfrm>
            <a:off x="9383760" y="3289680"/>
            <a:ext cx="1743480" cy="46656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0" tIns="146520" rIns="0" bIns="0"/>
          <a:lstStyle/>
          <a:p>
            <a:pPr marL="270360">
              <a:lnSpc>
                <a:spcPct val="100000"/>
              </a:lnSpc>
              <a:spcBef>
                <a:spcPts val="1154"/>
              </a:spcBef>
            </a:pPr>
            <a:r>
              <a:rPr lang="es-AR" sz="2100" b="1" strike="noStrike" spc="-7">
                <a:solidFill>
                  <a:srgbClr val="000000"/>
                </a:solidFill>
                <a:latin typeface="Trebuchet MS"/>
                <a:ea typeface="Arial"/>
              </a:rPr>
              <a:t>Clases</a:t>
            </a:r>
            <a:endParaRPr lang="es-AR" sz="2100" b="0" strike="noStrike" spc="-1">
              <a:latin typeface="Arial"/>
            </a:endParaRPr>
          </a:p>
        </p:txBody>
      </p:sp>
      <p:sp>
        <p:nvSpPr>
          <p:cNvPr id="341" name="CustomShape 6"/>
          <p:cNvSpPr/>
          <p:nvPr/>
        </p:nvSpPr>
        <p:spPr>
          <a:xfrm>
            <a:off x="4610520" y="3144240"/>
            <a:ext cx="2866680" cy="6732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0" tIns="124560" rIns="0" bIns="0"/>
          <a:lstStyle/>
          <a:p>
            <a:pPr marL="104760" indent="117000">
              <a:lnSpc>
                <a:spcPct val="100000"/>
              </a:lnSpc>
              <a:spcBef>
                <a:spcPts val="981"/>
              </a:spcBef>
            </a:pPr>
            <a:r>
              <a:rPr lang="es-AR" sz="1800" b="1" strike="noStrike" spc="-69">
                <a:solidFill>
                  <a:srgbClr val="000000"/>
                </a:solidFill>
                <a:latin typeface="Trebuchet MS"/>
                <a:ea typeface="Arial"/>
              </a:rPr>
              <a:t>Tabla </a:t>
            </a:r>
            <a:r>
              <a:rPr lang="es-AR" sz="1800" b="1" strike="noStrike" spc="-35">
                <a:solidFill>
                  <a:srgbClr val="000000"/>
                </a:solidFill>
                <a:latin typeface="Trebuchet MS"/>
                <a:ea typeface="Arial"/>
              </a:rPr>
              <a:t>intermedia  </a:t>
            </a:r>
            <a:r>
              <a:rPr lang="es-AR" sz="1800" b="1" strike="noStrike" spc="-21">
                <a:solidFill>
                  <a:srgbClr val="000000"/>
                </a:solidFill>
                <a:latin typeface="Trebuchet MS"/>
                <a:ea typeface="Arial"/>
              </a:rPr>
              <a:t>Estudiantes/Clases</a:t>
            </a:r>
            <a:endParaRPr lang="es-AR" sz="1800" b="0" strike="noStrike" spc="-1">
              <a:latin typeface="Arial"/>
            </a:endParaRPr>
          </a:p>
        </p:txBody>
      </p:sp>
      <p:pic>
        <p:nvPicPr>
          <p:cNvPr id="342" name="Imagen 11"/>
          <p:cNvPicPr/>
          <p:nvPr/>
        </p:nvPicPr>
        <p:blipFill>
          <a:blip r:embed="rId3"/>
          <a:stretch/>
        </p:blipFill>
        <p:spPr>
          <a:xfrm>
            <a:off x="1042920" y="5526360"/>
            <a:ext cx="2707920" cy="1040040"/>
          </a:xfrm>
          <a:prstGeom prst="rect">
            <a:avLst/>
          </a:prstGeom>
          <a:ln>
            <a:noFill/>
          </a:ln>
        </p:spPr>
      </p:pic>
      <p:pic>
        <p:nvPicPr>
          <p:cNvPr id="343" name="Gráfico 13"/>
          <p:cNvPicPr/>
          <p:nvPr/>
        </p:nvPicPr>
        <p:blipFill>
          <a:blip r:embed="rId4"/>
          <a:stretch/>
        </p:blipFill>
        <p:spPr>
          <a:xfrm>
            <a:off x="10354320" y="5460480"/>
            <a:ext cx="1171800" cy="1171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3584520" y="2987280"/>
            <a:ext cx="4948920" cy="133308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a:lnSpc>
                <a:spcPct val="90000"/>
              </a:lnSpc>
            </a:pPr>
            <a:r>
              <a:rPr lang="es-AR" sz="3600" b="1" strike="noStrike" spc="-1">
                <a:solidFill>
                  <a:srgbClr val="007BB9"/>
                </a:solidFill>
                <a:latin typeface="Raleway SemiBold"/>
                <a:ea typeface="Raleway SemiBold"/>
              </a:rPr>
              <a:t>SELECT WHERE</a:t>
            </a:r>
            <a:endParaRPr lang="es-AR" sz="3600" b="0" strike="noStrike" spc="-1">
              <a:latin typeface="Arial"/>
            </a:endParaRPr>
          </a:p>
        </p:txBody>
      </p:sp>
      <p:pic>
        <p:nvPicPr>
          <p:cNvPr id="211" name="Imagen 3"/>
          <p:cNvPicPr/>
          <p:nvPr/>
        </p:nvPicPr>
        <p:blipFill>
          <a:blip r:embed="rId2"/>
          <a:stretch/>
        </p:blipFill>
        <p:spPr>
          <a:xfrm>
            <a:off x="8647200" y="374040"/>
            <a:ext cx="2707920" cy="1039680"/>
          </a:xfrm>
          <a:prstGeom prst="rect">
            <a:avLst/>
          </a:prstGeom>
          <a:ln>
            <a:noFill/>
          </a:ln>
        </p:spPr>
      </p:pic>
      <p:pic>
        <p:nvPicPr>
          <p:cNvPr id="212" name="Gráfico 5"/>
          <p:cNvPicPr/>
          <p:nvPr/>
        </p:nvPicPr>
        <p:blipFill>
          <a:blip r:embed="rId3"/>
          <a:stretch/>
        </p:blipFill>
        <p:spPr>
          <a:xfrm>
            <a:off x="10354320" y="5460480"/>
            <a:ext cx="1171800" cy="1171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CustomShape 1"/>
          <p:cNvSpPr/>
          <p:nvPr/>
        </p:nvSpPr>
        <p:spPr>
          <a:xfrm>
            <a:off x="1013400" y="415440"/>
            <a:ext cx="6910560" cy="45144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algn="ctr">
              <a:lnSpc>
                <a:spcPct val="80000"/>
              </a:lnSpc>
            </a:pPr>
            <a:r>
              <a:rPr lang="es-AR" sz="3600" b="0" strike="noStrike" spc="-1">
                <a:solidFill>
                  <a:srgbClr val="007BB9"/>
                </a:solidFill>
                <a:latin typeface="Raleway SemiBold"/>
                <a:ea typeface="Raleway SemiBold"/>
              </a:rPr>
              <a:t>TABLA INTERMEDIA</a:t>
            </a:r>
            <a:endParaRPr lang="es-AR" sz="3600" b="0" strike="noStrike" spc="-1">
              <a:latin typeface="Arial"/>
            </a:endParaRPr>
          </a:p>
        </p:txBody>
      </p:sp>
      <p:sp>
        <p:nvSpPr>
          <p:cNvPr id="345" name="CustomShape 2"/>
          <p:cNvSpPr/>
          <p:nvPr/>
        </p:nvSpPr>
        <p:spPr>
          <a:xfrm>
            <a:off x="310320" y="1973520"/>
            <a:ext cx="10042200" cy="25596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s-AR" sz="1600" b="0" strike="noStrike" spc="216">
                <a:solidFill>
                  <a:srgbClr val="5600FB"/>
                </a:solidFill>
                <a:latin typeface="Calibri"/>
                <a:ea typeface="Arial"/>
              </a:rPr>
              <a:t>La</a:t>
            </a:r>
            <a:r>
              <a:rPr lang="es-AR" sz="1600" b="0" strike="noStrike" spc="60">
                <a:solidFill>
                  <a:srgbClr val="5600FB"/>
                </a:solidFill>
                <a:latin typeface="Calibri"/>
                <a:ea typeface="Arial"/>
              </a:rPr>
              <a:t> </a:t>
            </a:r>
            <a:r>
              <a:rPr lang="es-AR" sz="1600" b="0" strike="noStrike" spc="151">
                <a:solidFill>
                  <a:srgbClr val="5600FB"/>
                </a:solidFill>
                <a:latin typeface="Calibri"/>
                <a:ea typeface="Arial"/>
              </a:rPr>
              <a:t>tabla</a:t>
            </a:r>
            <a:r>
              <a:rPr lang="es-AR" sz="1600" b="0" strike="noStrike" spc="60">
                <a:solidFill>
                  <a:srgbClr val="5600FB"/>
                </a:solidFill>
                <a:latin typeface="Calibri"/>
                <a:ea typeface="Arial"/>
              </a:rPr>
              <a:t> </a:t>
            </a:r>
            <a:r>
              <a:rPr lang="es-AR" sz="1600" b="0" strike="noStrike" spc="160">
                <a:solidFill>
                  <a:srgbClr val="5600FB"/>
                </a:solidFill>
                <a:latin typeface="Calibri"/>
                <a:ea typeface="Arial"/>
              </a:rPr>
              <a:t>intermedia</a:t>
            </a:r>
            <a:r>
              <a:rPr lang="es-AR" sz="1600" b="0" strike="noStrike" spc="66">
                <a:solidFill>
                  <a:srgbClr val="5600FB"/>
                </a:solidFill>
                <a:latin typeface="Calibri"/>
                <a:ea typeface="Arial"/>
              </a:rPr>
              <a:t> </a:t>
            </a:r>
            <a:r>
              <a:rPr lang="es-AR" sz="1600" b="0" strike="noStrike" spc="197">
                <a:solidFill>
                  <a:srgbClr val="5600FB"/>
                </a:solidFill>
                <a:latin typeface="Calibri"/>
                <a:ea typeface="Arial"/>
              </a:rPr>
              <a:t>almacena</a:t>
            </a:r>
            <a:r>
              <a:rPr lang="es-AR" sz="1600" b="0" strike="noStrike" spc="60">
                <a:solidFill>
                  <a:srgbClr val="5600FB"/>
                </a:solidFill>
                <a:latin typeface="Calibri"/>
                <a:ea typeface="Arial"/>
              </a:rPr>
              <a:t> </a:t>
            </a:r>
            <a:r>
              <a:rPr lang="es-AR" sz="1600" b="0" strike="noStrike" spc="114">
                <a:solidFill>
                  <a:srgbClr val="5600FB"/>
                </a:solidFill>
                <a:latin typeface="Calibri"/>
                <a:ea typeface="Arial"/>
              </a:rPr>
              <a:t>la</a:t>
            </a:r>
            <a:r>
              <a:rPr lang="es-AR" sz="1600" b="0" strike="noStrike" spc="60">
                <a:solidFill>
                  <a:srgbClr val="5600FB"/>
                </a:solidFill>
                <a:latin typeface="Calibri"/>
                <a:ea typeface="Arial"/>
              </a:rPr>
              <a:t> </a:t>
            </a:r>
            <a:r>
              <a:rPr lang="es-AR" sz="1600" b="0" strike="noStrike" spc="134">
                <a:solidFill>
                  <a:srgbClr val="5600FB"/>
                </a:solidFill>
                <a:latin typeface="Calibri"/>
                <a:ea typeface="Arial"/>
              </a:rPr>
              <a:t>relación</a:t>
            </a:r>
            <a:r>
              <a:rPr lang="es-AR" sz="1600" b="0" strike="noStrike" spc="66">
                <a:solidFill>
                  <a:srgbClr val="5600FB"/>
                </a:solidFill>
                <a:latin typeface="Calibri"/>
                <a:ea typeface="Arial"/>
              </a:rPr>
              <a:t> </a:t>
            </a:r>
            <a:r>
              <a:rPr lang="es-AR" sz="1600" b="0" strike="noStrike" spc="145">
                <a:solidFill>
                  <a:srgbClr val="5600FB"/>
                </a:solidFill>
                <a:latin typeface="Calibri"/>
                <a:ea typeface="Arial"/>
              </a:rPr>
              <a:t>entre</a:t>
            </a:r>
            <a:r>
              <a:rPr lang="es-AR" sz="1600" b="0" strike="noStrike" spc="60">
                <a:solidFill>
                  <a:srgbClr val="5600FB"/>
                </a:solidFill>
                <a:latin typeface="Calibri"/>
                <a:ea typeface="Arial"/>
              </a:rPr>
              <a:t> </a:t>
            </a:r>
            <a:r>
              <a:rPr lang="es-AR" sz="1600" b="0" strike="noStrike" spc="120">
                <a:solidFill>
                  <a:srgbClr val="5600FB"/>
                </a:solidFill>
                <a:latin typeface="Calibri"/>
                <a:ea typeface="Arial"/>
              </a:rPr>
              <a:t>los</a:t>
            </a:r>
            <a:r>
              <a:rPr lang="es-AR" sz="1600" b="0" strike="noStrike" spc="60">
                <a:solidFill>
                  <a:srgbClr val="5600FB"/>
                </a:solidFill>
                <a:latin typeface="Calibri"/>
                <a:ea typeface="Arial"/>
              </a:rPr>
              <a:t> </a:t>
            </a:r>
            <a:r>
              <a:rPr lang="es-AR" sz="1600" b="0" strike="noStrike" spc="154">
                <a:solidFill>
                  <a:srgbClr val="5600FB"/>
                </a:solidFill>
                <a:latin typeface="Calibri"/>
                <a:ea typeface="Arial"/>
              </a:rPr>
              <a:t>estudiantes</a:t>
            </a:r>
            <a:r>
              <a:rPr lang="es-AR" sz="1600" b="0" strike="noStrike" spc="66">
                <a:solidFill>
                  <a:srgbClr val="5600FB"/>
                </a:solidFill>
                <a:latin typeface="Calibri"/>
                <a:ea typeface="Arial"/>
              </a:rPr>
              <a:t> </a:t>
            </a:r>
            <a:r>
              <a:rPr lang="es-AR" sz="1600" b="0" strike="noStrike" spc="134">
                <a:solidFill>
                  <a:srgbClr val="5600FB"/>
                </a:solidFill>
                <a:latin typeface="Calibri"/>
                <a:ea typeface="Arial"/>
              </a:rPr>
              <a:t>y</a:t>
            </a:r>
            <a:r>
              <a:rPr lang="es-AR" sz="1600" b="0" strike="noStrike" spc="60">
                <a:solidFill>
                  <a:srgbClr val="5600FB"/>
                </a:solidFill>
                <a:latin typeface="Calibri"/>
                <a:ea typeface="Arial"/>
              </a:rPr>
              <a:t> </a:t>
            </a:r>
            <a:r>
              <a:rPr lang="es-AR" sz="1600" b="0" strike="noStrike" spc="126">
                <a:solidFill>
                  <a:srgbClr val="5600FB"/>
                </a:solidFill>
                <a:latin typeface="Calibri"/>
                <a:ea typeface="Arial"/>
              </a:rPr>
              <a:t>las</a:t>
            </a:r>
            <a:r>
              <a:rPr lang="es-AR" sz="1600" b="0" strike="noStrike" spc="60">
                <a:solidFill>
                  <a:srgbClr val="5600FB"/>
                </a:solidFill>
                <a:latin typeface="Calibri"/>
                <a:ea typeface="Arial"/>
              </a:rPr>
              <a:t> </a:t>
            </a:r>
            <a:r>
              <a:rPr lang="es-AR" sz="1600" b="0" strike="noStrike" spc="114">
                <a:solidFill>
                  <a:srgbClr val="5600FB"/>
                </a:solidFill>
                <a:latin typeface="Calibri"/>
                <a:ea typeface="Arial"/>
              </a:rPr>
              <a:t>clases.</a:t>
            </a:r>
            <a:endParaRPr lang="es-AR" sz="1600" b="0" strike="noStrike" spc="-1">
              <a:latin typeface="Arial"/>
            </a:endParaRPr>
          </a:p>
        </p:txBody>
      </p:sp>
      <p:grpSp>
        <p:nvGrpSpPr>
          <p:cNvPr id="346" name="Group 3"/>
          <p:cNvGrpSpPr/>
          <p:nvPr/>
        </p:nvGrpSpPr>
        <p:grpSpPr>
          <a:xfrm>
            <a:off x="1088640" y="3047400"/>
            <a:ext cx="10461240" cy="2388960"/>
            <a:chOff x="1088640" y="3047400"/>
            <a:chExt cx="10461240" cy="2388960"/>
          </a:xfrm>
        </p:grpSpPr>
        <p:sp>
          <p:nvSpPr>
            <p:cNvPr id="347" name="CustomShape 4"/>
            <p:cNvSpPr/>
            <p:nvPr/>
          </p:nvSpPr>
          <p:spPr>
            <a:xfrm>
              <a:off x="1240920" y="3167280"/>
              <a:ext cx="10308960" cy="2148840"/>
            </a:xfrm>
            <a:prstGeom prst="rect">
              <a:avLst/>
            </a:prstGeom>
            <a:blipFill rotWithShape="0">
              <a:blip r:embed="rId2"/>
              <a:stretch>
                <a:fillRect/>
              </a:stretch>
            </a:blipFill>
            <a:ln>
              <a:solidFill>
                <a:schemeClr val="accent1">
                  <a:lumMod val="75000"/>
                </a:schemeClr>
              </a:solidFill>
            </a:ln>
          </p:spPr>
          <p:style>
            <a:lnRef idx="0">
              <a:scrgbClr r="0" g="0" b="0"/>
            </a:lnRef>
            <a:fillRef idx="0">
              <a:scrgbClr r="0" g="0" b="0"/>
            </a:fillRef>
            <a:effectRef idx="0">
              <a:scrgbClr r="0" g="0" b="0"/>
            </a:effectRef>
            <a:fontRef idx="minor"/>
          </p:style>
        </p:sp>
        <p:sp>
          <p:nvSpPr>
            <p:cNvPr id="348" name="CustomShape 5"/>
            <p:cNvSpPr/>
            <p:nvPr/>
          </p:nvSpPr>
          <p:spPr>
            <a:xfrm>
              <a:off x="1088640" y="3047400"/>
              <a:ext cx="360" cy="2388960"/>
            </a:xfrm>
            <a:custGeom>
              <a:avLst/>
              <a:gdLst/>
              <a:ahLst/>
              <a:cxnLst/>
              <a:rect l="l" t="t" r="r" b="b"/>
              <a:pathLst>
                <a:path h="2066925">
                  <a:moveTo>
                    <a:pt x="0" y="2066699"/>
                  </a:moveTo>
                  <a:lnTo>
                    <a:pt x="0" y="0"/>
                  </a:lnTo>
                </a:path>
              </a:pathLst>
            </a:custGeom>
            <a:noFill/>
            <a:ln w="38160">
              <a:solidFill>
                <a:schemeClr val="accent1">
                  <a:lumMod val="75000"/>
                </a:schemeClr>
              </a:solidFill>
              <a:round/>
            </a:ln>
          </p:spPr>
          <p:style>
            <a:lnRef idx="0">
              <a:scrgbClr r="0" g="0" b="0"/>
            </a:lnRef>
            <a:fillRef idx="0">
              <a:scrgbClr r="0" g="0" b="0"/>
            </a:fillRef>
            <a:effectRef idx="0">
              <a:scrgbClr r="0" g="0" b="0"/>
            </a:effectRef>
            <a:fontRef idx="minor"/>
          </p:style>
        </p:sp>
      </p:grpSp>
      <p:pic>
        <p:nvPicPr>
          <p:cNvPr id="349" name="Imagen 11"/>
          <p:cNvPicPr/>
          <p:nvPr/>
        </p:nvPicPr>
        <p:blipFill>
          <a:blip r:embed="rId3"/>
          <a:stretch/>
        </p:blipFill>
        <p:spPr>
          <a:xfrm>
            <a:off x="8646840" y="374040"/>
            <a:ext cx="2707920" cy="1040040"/>
          </a:xfrm>
          <a:prstGeom prst="rect">
            <a:avLst/>
          </a:prstGeom>
          <a:ln>
            <a:noFill/>
          </a:ln>
        </p:spPr>
      </p:pic>
      <p:pic>
        <p:nvPicPr>
          <p:cNvPr id="350" name="Gráfico 13"/>
          <p:cNvPicPr/>
          <p:nvPr/>
        </p:nvPicPr>
        <p:blipFill>
          <a:blip r:embed="rId4"/>
          <a:stretch/>
        </p:blipFill>
        <p:spPr>
          <a:xfrm>
            <a:off x="10354320" y="5460480"/>
            <a:ext cx="1171800" cy="1171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CustomShape 1"/>
          <p:cNvSpPr/>
          <p:nvPr/>
        </p:nvSpPr>
        <p:spPr>
          <a:xfrm>
            <a:off x="1013400" y="415440"/>
            <a:ext cx="7873200" cy="45144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algn="ctr">
              <a:lnSpc>
                <a:spcPct val="80000"/>
              </a:lnSpc>
            </a:pPr>
            <a:r>
              <a:rPr lang="es-AR" sz="3600" b="0" strike="noStrike" spc="-1">
                <a:solidFill>
                  <a:srgbClr val="007BB9"/>
                </a:solidFill>
                <a:latin typeface="Raleway SemiBold"/>
                <a:ea typeface="Raleway SemiBold"/>
              </a:rPr>
              <a:t>TABLA INTERMEDIA</a:t>
            </a:r>
            <a:endParaRPr lang="es-AR" sz="3600" b="0" strike="noStrike" spc="-1">
              <a:latin typeface="Arial"/>
            </a:endParaRPr>
          </a:p>
        </p:txBody>
      </p:sp>
      <p:grpSp>
        <p:nvGrpSpPr>
          <p:cNvPr id="352" name="Group 2"/>
          <p:cNvGrpSpPr/>
          <p:nvPr/>
        </p:nvGrpSpPr>
        <p:grpSpPr>
          <a:xfrm>
            <a:off x="407160" y="2985840"/>
            <a:ext cx="9734400" cy="2738880"/>
            <a:chOff x="407160" y="2985840"/>
            <a:chExt cx="9734400" cy="2738880"/>
          </a:xfrm>
        </p:grpSpPr>
        <p:sp>
          <p:nvSpPr>
            <p:cNvPr id="353" name="CustomShape 3"/>
            <p:cNvSpPr/>
            <p:nvPr/>
          </p:nvSpPr>
          <p:spPr>
            <a:xfrm>
              <a:off x="1527120" y="3165840"/>
              <a:ext cx="8614440" cy="2415960"/>
            </a:xfrm>
            <a:prstGeom prst="rect">
              <a:avLst/>
            </a:prstGeom>
            <a:blipFill rotWithShape="0">
              <a:blip r:embed="rId2"/>
              <a:stretch>
                <a:fillRect/>
              </a:stretch>
            </a:blipFill>
            <a:ln>
              <a:solidFill>
                <a:schemeClr val="accent1">
                  <a:lumMod val="75000"/>
                </a:schemeClr>
              </a:solidFill>
            </a:ln>
          </p:spPr>
          <p:style>
            <a:lnRef idx="0">
              <a:scrgbClr r="0" g="0" b="0"/>
            </a:lnRef>
            <a:fillRef idx="0">
              <a:scrgbClr r="0" g="0" b="0"/>
            </a:fillRef>
            <a:effectRef idx="0">
              <a:scrgbClr r="0" g="0" b="0"/>
            </a:effectRef>
            <a:fontRef idx="minor"/>
          </p:style>
        </p:sp>
        <p:sp>
          <p:nvSpPr>
            <p:cNvPr id="354" name="CustomShape 4"/>
            <p:cNvSpPr/>
            <p:nvPr/>
          </p:nvSpPr>
          <p:spPr>
            <a:xfrm rot="1362000">
              <a:off x="861480" y="3078360"/>
              <a:ext cx="992520" cy="2553840"/>
            </a:xfrm>
            <a:custGeom>
              <a:avLst/>
              <a:gdLst/>
              <a:ahLst/>
              <a:cxnLst/>
              <a:rect l="l" t="t" r="r" b="b"/>
              <a:pathLst>
                <a:path w="10795" h="2502535">
                  <a:moveTo>
                    <a:pt x="10799" y="2502000"/>
                  </a:moveTo>
                  <a:lnTo>
                    <a:pt x="0" y="0"/>
                  </a:lnTo>
                </a:path>
              </a:pathLst>
            </a:custGeom>
            <a:noFill/>
            <a:ln w="38160">
              <a:solidFill>
                <a:schemeClr val="accent1">
                  <a:lumMod val="75000"/>
                </a:schemeClr>
              </a:solidFill>
              <a:round/>
            </a:ln>
          </p:spPr>
          <p:style>
            <a:lnRef idx="0">
              <a:scrgbClr r="0" g="0" b="0"/>
            </a:lnRef>
            <a:fillRef idx="0">
              <a:scrgbClr r="0" g="0" b="0"/>
            </a:fillRef>
            <a:effectRef idx="0">
              <a:scrgbClr r="0" g="0" b="0"/>
            </a:effectRef>
            <a:fontRef idx="minor"/>
          </p:style>
        </p:sp>
      </p:grpSp>
      <p:sp>
        <p:nvSpPr>
          <p:cNvPr id="355" name="CustomShape 5"/>
          <p:cNvSpPr/>
          <p:nvPr/>
        </p:nvSpPr>
        <p:spPr>
          <a:xfrm>
            <a:off x="775440" y="1830600"/>
            <a:ext cx="9737640" cy="25596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s-AR" sz="1600" b="0" strike="noStrike" spc="216">
                <a:solidFill>
                  <a:srgbClr val="5600FB"/>
                </a:solidFill>
                <a:latin typeface="Calibri"/>
                <a:ea typeface="Arial"/>
              </a:rPr>
              <a:t>La</a:t>
            </a:r>
            <a:r>
              <a:rPr lang="es-AR" sz="1600" b="0" strike="noStrike" spc="60">
                <a:solidFill>
                  <a:srgbClr val="5600FB"/>
                </a:solidFill>
                <a:latin typeface="Calibri"/>
                <a:ea typeface="Arial"/>
              </a:rPr>
              <a:t> </a:t>
            </a:r>
            <a:r>
              <a:rPr lang="es-AR" sz="1600" b="0" strike="noStrike" spc="151">
                <a:solidFill>
                  <a:srgbClr val="5600FB"/>
                </a:solidFill>
                <a:latin typeface="Calibri"/>
                <a:ea typeface="Arial"/>
              </a:rPr>
              <a:t>tabla</a:t>
            </a:r>
            <a:r>
              <a:rPr lang="es-AR" sz="1600" b="0" strike="noStrike" spc="60">
                <a:solidFill>
                  <a:srgbClr val="5600FB"/>
                </a:solidFill>
                <a:latin typeface="Calibri"/>
                <a:ea typeface="Arial"/>
              </a:rPr>
              <a:t> </a:t>
            </a:r>
            <a:r>
              <a:rPr lang="es-AR" sz="1600" b="0" strike="noStrike" spc="160">
                <a:solidFill>
                  <a:srgbClr val="5600FB"/>
                </a:solidFill>
                <a:latin typeface="Calibri"/>
                <a:ea typeface="Arial"/>
              </a:rPr>
              <a:t>intermedia</a:t>
            </a:r>
            <a:r>
              <a:rPr lang="es-AR" sz="1600" b="0" strike="noStrike" spc="60">
                <a:solidFill>
                  <a:srgbClr val="5600FB"/>
                </a:solidFill>
                <a:latin typeface="Calibri"/>
                <a:ea typeface="Arial"/>
              </a:rPr>
              <a:t> </a:t>
            </a:r>
            <a:r>
              <a:rPr lang="es-AR" sz="1600" b="0" strike="noStrike" spc="205">
                <a:solidFill>
                  <a:srgbClr val="5600FB"/>
                </a:solidFill>
                <a:latin typeface="Calibri"/>
                <a:ea typeface="Arial"/>
              </a:rPr>
              <a:t>puede</a:t>
            </a:r>
            <a:r>
              <a:rPr lang="es-AR" sz="1600" b="0" strike="noStrike" spc="60">
                <a:solidFill>
                  <a:srgbClr val="5600FB"/>
                </a:solidFill>
                <a:latin typeface="Calibri"/>
                <a:ea typeface="Arial"/>
              </a:rPr>
              <a:t> </a:t>
            </a:r>
            <a:r>
              <a:rPr lang="es-AR" sz="1600" b="0" strike="noStrike" spc="160">
                <a:solidFill>
                  <a:srgbClr val="5600FB"/>
                </a:solidFill>
                <a:latin typeface="Calibri"/>
                <a:ea typeface="Arial"/>
              </a:rPr>
              <a:t>contener</a:t>
            </a:r>
            <a:r>
              <a:rPr lang="es-AR" sz="1600" b="0" strike="noStrike" spc="60">
                <a:solidFill>
                  <a:srgbClr val="5600FB"/>
                </a:solidFill>
                <a:latin typeface="Calibri"/>
                <a:ea typeface="Arial"/>
              </a:rPr>
              <a:t> </a:t>
            </a:r>
            <a:r>
              <a:rPr lang="es-AR" sz="1600" b="0" strike="noStrike" spc="160">
                <a:solidFill>
                  <a:srgbClr val="5600FB"/>
                </a:solidFill>
                <a:latin typeface="Calibri"/>
                <a:ea typeface="Arial"/>
              </a:rPr>
              <a:t>información</a:t>
            </a:r>
            <a:r>
              <a:rPr lang="es-AR" sz="1600" b="0" strike="noStrike" spc="60">
                <a:solidFill>
                  <a:srgbClr val="5600FB"/>
                </a:solidFill>
                <a:latin typeface="Calibri"/>
                <a:ea typeface="Arial"/>
              </a:rPr>
              <a:t> </a:t>
            </a:r>
            <a:r>
              <a:rPr lang="es-AR" sz="1600" b="0" strike="noStrike" spc="126">
                <a:solidFill>
                  <a:srgbClr val="5600FB"/>
                </a:solidFill>
                <a:latin typeface="Calibri"/>
                <a:ea typeface="Arial"/>
              </a:rPr>
              <a:t>extra</a:t>
            </a:r>
            <a:r>
              <a:rPr lang="es-AR" sz="1600" b="0" strike="noStrike" spc="60">
                <a:solidFill>
                  <a:srgbClr val="5600FB"/>
                </a:solidFill>
                <a:latin typeface="Calibri"/>
                <a:ea typeface="Arial"/>
              </a:rPr>
              <a:t> </a:t>
            </a:r>
            <a:r>
              <a:rPr lang="es-AR" sz="1600" b="0" strike="noStrike" spc="151">
                <a:solidFill>
                  <a:srgbClr val="5600FB"/>
                </a:solidFill>
                <a:latin typeface="Calibri"/>
                <a:ea typeface="Arial"/>
              </a:rPr>
              <a:t>sobre</a:t>
            </a:r>
            <a:r>
              <a:rPr lang="es-AR" sz="1600" b="0" strike="noStrike" spc="66">
                <a:solidFill>
                  <a:srgbClr val="5600FB"/>
                </a:solidFill>
                <a:latin typeface="Calibri"/>
                <a:ea typeface="Arial"/>
              </a:rPr>
              <a:t> </a:t>
            </a:r>
            <a:r>
              <a:rPr lang="es-AR" sz="1600" b="0" strike="noStrike" spc="114">
                <a:solidFill>
                  <a:srgbClr val="5600FB"/>
                </a:solidFill>
                <a:latin typeface="Calibri"/>
                <a:ea typeface="Arial"/>
              </a:rPr>
              <a:t>la</a:t>
            </a:r>
            <a:r>
              <a:rPr lang="es-AR" sz="1600" b="0" strike="noStrike" spc="60">
                <a:solidFill>
                  <a:srgbClr val="5600FB"/>
                </a:solidFill>
                <a:latin typeface="Calibri"/>
                <a:ea typeface="Arial"/>
              </a:rPr>
              <a:t> </a:t>
            </a:r>
            <a:r>
              <a:rPr lang="es-AR" sz="1600" b="0" strike="noStrike" spc="114">
                <a:solidFill>
                  <a:srgbClr val="5600FB"/>
                </a:solidFill>
                <a:latin typeface="Calibri"/>
                <a:ea typeface="Arial"/>
              </a:rPr>
              <a:t>relación.</a:t>
            </a:r>
            <a:endParaRPr lang="es-AR" sz="1600" b="0" strike="noStrike" spc="-1">
              <a:latin typeface="Arial"/>
            </a:endParaRPr>
          </a:p>
        </p:txBody>
      </p:sp>
      <p:pic>
        <p:nvPicPr>
          <p:cNvPr id="356" name="Imagen 11"/>
          <p:cNvPicPr/>
          <p:nvPr/>
        </p:nvPicPr>
        <p:blipFill>
          <a:blip r:embed="rId3"/>
          <a:stretch/>
        </p:blipFill>
        <p:spPr>
          <a:xfrm>
            <a:off x="8646840" y="374040"/>
            <a:ext cx="2707920" cy="1040040"/>
          </a:xfrm>
          <a:prstGeom prst="rect">
            <a:avLst/>
          </a:prstGeom>
          <a:ln>
            <a:noFill/>
          </a:ln>
        </p:spPr>
      </p:pic>
      <p:pic>
        <p:nvPicPr>
          <p:cNvPr id="357" name="Gráfico 13"/>
          <p:cNvPicPr/>
          <p:nvPr/>
        </p:nvPicPr>
        <p:blipFill>
          <a:blip r:embed="rId4"/>
          <a:stretch/>
        </p:blipFill>
        <p:spPr>
          <a:xfrm>
            <a:off x="10354320" y="5460480"/>
            <a:ext cx="1171800" cy="1171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47240" y="415440"/>
            <a:ext cx="10771920" cy="45144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algn="ctr">
              <a:lnSpc>
                <a:spcPct val="80000"/>
              </a:lnSpc>
            </a:pPr>
            <a:r>
              <a:rPr lang="es-AR" sz="3600" b="0" strike="noStrike" spc="-1">
                <a:solidFill>
                  <a:srgbClr val="007BB9"/>
                </a:solidFill>
                <a:latin typeface="Raleway SemiBold"/>
                <a:ea typeface="Raleway SemiBold"/>
              </a:rPr>
              <a:t>FUNCIONES QUE AGREGAN DATOS</a:t>
            </a:r>
            <a:endParaRPr lang="es-AR" sz="3600" b="0" strike="noStrike" spc="-1">
              <a:latin typeface="Arial"/>
            </a:endParaRPr>
          </a:p>
        </p:txBody>
      </p:sp>
      <p:sp>
        <p:nvSpPr>
          <p:cNvPr id="359" name="CustomShape 2"/>
          <p:cNvSpPr/>
          <p:nvPr/>
        </p:nvSpPr>
        <p:spPr>
          <a:xfrm>
            <a:off x="705960" y="1830600"/>
            <a:ext cx="10335960" cy="25596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s-AR" sz="1600" b="0" strike="noStrike" spc="197">
                <a:solidFill>
                  <a:srgbClr val="5600FB"/>
                </a:solidFill>
                <a:latin typeface="Calibri"/>
                <a:ea typeface="Arial"/>
              </a:rPr>
              <a:t>Las</a:t>
            </a:r>
            <a:r>
              <a:rPr lang="es-AR" sz="1600" b="0" strike="noStrike" spc="55">
                <a:solidFill>
                  <a:srgbClr val="5600FB"/>
                </a:solidFill>
                <a:latin typeface="Calibri"/>
                <a:ea typeface="Arial"/>
              </a:rPr>
              <a:t> </a:t>
            </a:r>
            <a:r>
              <a:rPr lang="es-AR" sz="1600" b="1" strike="noStrike" spc="197">
                <a:solidFill>
                  <a:srgbClr val="5600FB"/>
                </a:solidFill>
                <a:latin typeface="Calibri"/>
                <a:ea typeface="Arial"/>
              </a:rPr>
              <a:t>funciones</a:t>
            </a:r>
            <a:r>
              <a:rPr lang="es-AR" sz="1600" b="1" strike="noStrike" spc="55">
                <a:solidFill>
                  <a:srgbClr val="5600FB"/>
                </a:solidFill>
                <a:latin typeface="Calibri"/>
                <a:ea typeface="Arial"/>
              </a:rPr>
              <a:t> </a:t>
            </a:r>
            <a:r>
              <a:rPr lang="es-AR" sz="1600" b="0" strike="noStrike" spc="211">
                <a:solidFill>
                  <a:srgbClr val="5600FB"/>
                </a:solidFill>
                <a:latin typeface="Calibri"/>
                <a:ea typeface="Arial"/>
              </a:rPr>
              <a:t>que</a:t>
            </a:r>
            <a:r>
              <a:rPr lang="es-AR" sz="1600" b="0" strike="noStrike" spc="55">
                <a:solidFill>
                  <a:srgbClr val="5600FB"/>
                </a:solidFill>
                <a:latin typeface="Calibri"/>
                <a:ea typeface="Arial"/>
              </a:rPr>
              <a:t> </a:t>
            </a:r>
            <a:r>
              <a:rPr lang="es-AR" sz="1600" b="0" strike="noStrike" spc="211">
                <a:solidFill>
                  <a:srgbClr val="5600FB"/>
                </a:solidFill>
                <a:latin typeface="Calibri"/>
                <a:ea typeface="Arial"/>
              </a:rPr>
              <a:t>agregan</a:t>
            </a:r>
            <a:r>
              <a:rPr lang="es-AR" sz="1600" b="0" strike="noStrike" spc="55">
                <a:solidFill>
                  <a:srgbClr val="5600FB"/>
                </a:solidFill>
                <a:latin typeface="Calibri"/>
                <a:ea typeface="Arial"/>
              </a:rPr>
              <a:t> </a:t>
            </a:r>
            <a:r>
              <a:rPr lang="es-AR" sz="1600" b="0" strike="noStrike" spc="154">
                <a:solidFill>
                  <a:srgbClr val="5600FB"/>
                </a:solidFill>
                <a:latin typeface="Calibri"/>
                <a:ea typeface="Arial"/>
              </a:rPr>
              <a:t>datos</a:t>
            </a:r>
            <a:r>
              <a:rPr lang="es-AR" sz="1600" b="0" strike="noStrike" spc="55">
                <a:solidFill>
                  <a:srgbClr val="5600FB"/>
                </a:solidFill>
                <a:latin typeface="Calibri"/>
                <a:ea typeface="Arial"/>
              </a:rPr>
              <a:t> </a:t>
            </a:r>
            <a:r>
              <a:rPr lang="es-AR" sz="1600" b="0" strike="noStrike" spc="154">
                <a:solidFill>
                  <a:srgbClr val="5600FB"/>
                </a:solidFill>
                <a:latin typeface="Calibri"/>
                <a:ea typeface="Arial"/>
              </a:rPr>
              <a:t>se</a:t>
            </a:r>
            <a:r>
              <a:rPr lang="es-AR" sz="1600" b="0" strike="noStrike" spc="55">
                <a:solidFill>
                  <a:srgbClr val="5600FB"/>
                </a:solidFill>
                <a:latin typeface="Calibri"/>
                <a:ea typeface="Arial"/>
              </a:rPr>
              <a:t> </a:t>
            </a:r>
            <a:r>
              <a:rPr lang="es-AR" sz="1600" b="0" strike="noStrike" spc="134">
                <a:solidFill>
                  <a:srgbClr val="5600FB"/>
                </a:solidFill>
                <a:latin typeface="Calibri"/>
                <a:ea typeface="Arial"/>
              </a:rPr>
              <a:t>utilizan</a:t>
            </a:r>
            <a:r>
              <a:rPr lang="es-AR" sz="1600" b="0" strike="noStrike" spc="55">
                <a:solidFill>
                  <a:srgbClr val="5600FB"/>
                </a:solidFill>
                <a:latin typeface="Calibri"/>
                <a:ea typeface="Arial"/>
              </a:rPr>
              <a:t> </a:t>
            </a:r>
            <a:r>
              <a:rPr lang="es-AR" sz="1600" b="0" strike="noStrike" spc="199">
                <a:solidFill>
                  <a:srgbClr val="5600FB"/>
                </a:solidFill>
                <a:latin typeface="Calibri"/>
                <a:ea typeface="Arial"/>
              </a:rPr>
              <a:t>en</a:t>
            </a:r>
            <a:r>
              <a:rPr lang="es-AR" sz="1600" b="0" strike="noStrike" spc="55">
                <a:solidFill>
                  <a:srgbClr val="5600FB"/>
                </a:solidFill>
                <a:latin typeface="Calibri"/>
                <a:ea typeface="Arial"/>
              </a:rPr>
              <a:t> </a:t>
            </a:r>
            <a:r>
              <a:rPr lang="es-AR" sz="1600" b="0" strike="noStrike" spc="165">
                <a:solidFill>
                  <a:srgbClr val="5600FB"/>
                </a:solidFill>
                <a:latin typeface="Calibri"/>
                <a:ea typeface="Arial"/>
              </a:rPr>
              <a:t>conjunto</a:t>
            </a:r>
            <a:r>
              <a:rPr lang="es-AR" sz="1600" b="0" strike="noStrike" spc="55">
                <a:solidFill>
                  <a:srgbClr val="5600FB"/>
                </a:solidFill>
                <a:latin typeface="Calibri"/>
                <a:ea typeface="Arial"/>
              </a:rPr>
              <a:t> </a:t>
            </a:r>
            <a:r>
              <a:rPr lang="es-AR" sz="1600" b="0" strike="noStrike" spc="197">
                <a:solidFill>
                  <a:srgbClr val="5600FB"/>
                </a:solidFill>
                <a:latin typeface="Calibri"/>
                <a:ea typeface="Arial"/>
              </a:rPr>
              <a:t>con</a:t>
            </a:r>
            <a:r>
              <a:rPr lang="es-AR" sz="1600" b="0" strike="noStrike" spc="55">
                <a:solidFill>
                  <a:srgbClr val="5600FB"/>
                </a:solidFill>
                <a:latin typeface="Calibri"/>
                <a:ea typeface="Arial"/>
              </a:rPr>
              <a:t> </a:t>
            </a:r>
            <a:r>
              <a:rPr lang="es-AR" sz="1600" b="0" strike="noStrike" spc="120">
                <a:solidFill>
                  <a:srgbClr val="5600FB"/>
                </a:solidFill>
                <a:latin typeface="Calibri"/>
                <a:ea typeface="Arial"/>
              </a:rPr>
              <a:t>los</a:t>
            </a:r>
            <a:r>
              <a:rPr lang="es-AR" sz="1600" b="0" strike="noStrike" spc="41">
                <a:solidFill>
                  <a:srgbClr val="5600FB"/>
                </a:solidFill>
                <a:latin typeface="Calibri"/>
                <a:ea typeface="Arial"/>
              </a:rPr>
              <a:t> </a:t>
            </a:r>
            <a:r>
              <a:rPr lang="es-AR" sz="1600" b="1" strike="noStrike" spc="250">
                <a:solidFill>
                  <a:srgbClr val="5600FB"/>
                </a:solidFill>
                <a:latin typeface="Calibri"/>
                <a:ea typeface="Arial"/>
              </a:rPr>
              <a:t>GROUP</a:t>
            </a:r>
            <a:r>
              <a:rPr lang="es-AR" sz="1600" b="1" strike="noStrike" spc="92">
                <a:solidFill>
                  <a:srgbClr val="5600FB"/>
                </a:solidFill>
                <a:latin typeface="Calibri"/>
                <a:ea typeface="Arial"/>
              </a:rPr>
              <a:t> </a:t>
            </a:r>
            <a:r>
              <a:rPr lang="es-AR" sz="1600" b="1" strike="noStrike" spc="270">
                <a:solidFill>
                  <a:srgbClr val="5600FB"/>
                </a:solidFill>
                <a:latin typeface="Calibri"/>
                <a:ea typeface="Arial"/>
              </a:rPr>
              <a:t>BY</a:t>
            </a:r>
            <a:endParaRPr lang="es-AR" sz="1600" b="0" strike="noStrike" spc="-1">
              <a:latin typeface="Arial"/>
            </a:endParaRPr>
          </a:p>
        </p:txBody>
      </p:sp>
      <p:sp>
        <p:nvSpPr>
          <p:cNvPr id="360" name="CustomShape 3"/>
          <p:cNvSpPr/>
          <p:nvPr/>
        </p:nvSpPr>
        <p:spPr>
          <a:xfrm>
            <a:off x="1326600" y="3013200"/>
            <a:ext cx="9521640" cy="248256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361" name="CustomShape 4"/>
          <p:cNvSpPr/>
          <p:nvPr/>
        </p:nvSpPr>
        <p:spPr>
          <a:xfrm>
            <a:off x="1044720" y="2670840"/>
            <a:ext cx="9360" cy="3391560"/>
          </a:xfrm>
          <a:custGeom>
            <a:avLst/>
            <a:gdLst/>
            <a:ahLst/>
            <a:cxnLst/>
            <a:rect l="l" t="t" r="r" b="b"/>
            <a:pathLst>
              <a:path w="7620" h="2544445">
                <a:moveTo>
                  <a:pt x="0" y="2544299"/>
                </a:moveTo>
                <a:lnTo>
                  <a:pt x="7199" y="0"/>
                </a:lnTo>
              </a:path>
            </a:pathLst>
          </a:custGeom>
          <a:noFill/>
          <a:ln w="38160">
            <a:solidFill>
              <a:schemeClr val="accent1">
                <a:lumMod val="75000"/>
              </a:schemeClr>
            </a:solidFill>
            <a:round/>
          </a:ln>
        </p:spPr>
        <p:style>
          <a:lnRef idx="0">
            <a:scrgbClr r="0" g="0" b="0"/>
          </a:lnRef>
          <a:fillRef idx="0">
            <a:scrgbClr r="0" g="0" b="0"/>
          </a:fillRef>
          <a:effectRef idx="0">
            <a:scrgbClr r="0" g="0" b="0"/>
          </a:effectRef>
          <a:fontRef idx="minor"/>
        </p:style>
      </p:sp>
      <p:pic>
        <p:nvPicPr>
          <p:cNvPr id="362" name="Imagen 10"/>
          <p:cNvPicPr/>
          <p:nvPr/>
        </p:nvPicPr>
        <p:blipFill>
          <a:blip r:embed="rId3"/>
          <a:stretch/>
        </p:blipFill>
        <p:spPr>
          <a:xfrm>
            <a:off x="705960" y="5846400"/>
            <a:ext cx="2707920" cy="1040040"/>
          </a:xfrm>
          <a:prstGeom prst="rect">
            <a:avLst/>
          </a:prstGeom>
          <a:ln>
            <a:noFill/>
          </a:ln>
        </p:spPr>
      </p:pic>
      <p:pic>
        <p:nvPicPr>
          <p:cNvPr id="363" name="Gráfico 12"/>
          <p:cNvPicPr/>
          <p:nvPr/>
        </p:nvPicPr>
        <p:blipFill>
          <a:blip r:embed="rId4"/>
          <a:stretch/>
        </p:blipFill>
        <p:spPr>
          <a:xfrm>
            <a:off x="10354320" y="5460480"/>
            <a:ext cx="1171800" cy="1171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1013400" y="415440"/>
            <a:ext cx="8889120" cy="45144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algn="ctr">
              <a:lnSpc>
                <a:spcPct val="80000"/>
              </a:lnSpc>
            </a:pPr>
            <a:r>
              <a:rPr lang="es-AR" sz="3600" b="0" strike="noStrike" spc="-1">
                <a:solidFill>
                  <a:srgbClr val="007BB9"/>
                </a:solidFill>
                <a:latin typeface="Raleway SemiBold"/>
                <a:ea typeface="Raleway SemiBold"/>
              </a:rPr>
              <a:t>SENTENCIA SELECT WHERE</a:t>
            </a:r>
            <a:endParaRPr lang="es-AR" sz="3600" b="0" strike="noStrike" spc="-1">
              <a:latin typeface="Arial"/>
            </a:endParaRPr>
          </a:p>
        </p:txBody>
      </p:sp>
      <p:sp>
        <p:nvSpPr>
          <p:cNvPr id="214" name="CustomShape 2"/>
          <p:cNvSpPr/>
          <p:nvPr/>
        </p:nvSpPr>
        <p:spPr>
          <a:xfrm>
            <a:off x="770400" y="1517040"/>
            <a:ext cx="10315800" cy="25596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s-AR" sz="1600" b="0" strike="noStrike" spc="216">
                <a:solidFill>
                  <a:srgbClr val="5600FB"/>
                </a:solidFill>
                <a:latin typeface="Calibri"/>
                <a:ea typeface="Arial"/>
              </a:rPr>
              <a:t>La</a:t>
            </a:r>
            <a:r>
              <a:rPr lang="es-AR" sz="1600" b="0" strike="noStrike" spc="55">
                <a:solidFill>
                  <a:srgbClr val="5600FB"/>
                </a:solidFill>
                <a:latin typeface="Calibri"/>
                <a:ea typeface="Arial"/>
              </a:rPr>
              <a:t> </a:t>
            </a:r>
            <a:r>
              <a:rPr lang="es-AR" sz="1600" b="0" strike="noStrike" spc="154">
                <a:solidFill>
                  <a:srgbClr val="5600FB"/>
                </a:solidFill>
                <a:latin typeface="Calibri"/>
                <a:ea typeface="Arial"/>
              </a:rPr>
              <a:t>instrucción</a:t>
            </a:r>
            <a:r>
              <a:rPr lang="es-AR" sz="1600" b="0" strike="noStrike" spc="60">
                <a:solidFill>
                  <a:srgbClr val="5600FB"/>
                </a:solidFill>
                <a:latin typeface="Calibri"/>
                <a:ea typeface="Arial"/>
              </a:rPr>
              <a:t> </a:t>
            </a:r>
            <a:r>
              <a:rPr lang="es-AR" sz="1600" b="1" strike="noStrike" spc="301">
                <a:solidFill>
                  <a:srgbClr val="5600FB"/>
                </a:solidFill>
                <a:latin typeface="Calibri"/>
                <a:ea typeface="Arial"/>
              </a:rPr>
              <a:t>WHERE</a:t>
            </a:r>
            <a:r>
              <a:rPr lang="es-AR" sz="1600" b="1" strike="noStrike" spc="60">
                <a:solidFill>
                  <a:srgbClr val="5600FB"/>
                </a:solidFill>
                <a:latin typeface="Calibri"/>
                <a:ea typeface="Arial"/>
              </a:rPr>
              <a:t> </a:t>
            </a:r>
            <a:r>
              <a:rPr lang="es-AR" sz="1600" b="0" strike="noStrike" spc="180">
                <a:solidFill>
                  <a:srgbClr val="5600FB"/>
                </a:solidFill>
                <a:latin typeface="Calibri"/>
                <a:ea typeface="Arial"/>
              </a:rPr>
              <a:t>nos</a:t>
            </a:r>
            <a:r>
              <a:rPr lang="es-AR" sz="1600" b="0" strike="noStrike" spc="60">
                <a:solidFill>
                  <a:srgbClr val="5600FB"/>
                </a:solidFill>
                <a:latin typeface="Calibri"/>
                <a:ea typeface="Arial"/>
              </a:rPr>
              <a:t> </a:t>
            </a:r>
            <a:r>
              <a:rPr lang="es-AR" sz="1600" b="0" strike="noStrike" spc="165">
                <a:solidFill>
                  <a:srgbClr val="5600FB"/>
                </a:solidFill>
                <a:latin typeface="Calibri"/>
                <a:ea typeface="Arial"/>
              </a:rPr>
              <a:t>permite</a:t>
            </a:r>
            <a:r>
              <a:rPr lang="es-AR" sz="1600" b="0" strike="noStrike" spc="60">
                <a:solidFill>
                  <a:srgbClr val="5600FB"/>
                </a:solidFill>
                <a:latin typeface="Calibri"/>
                <a:ea typeface="Arial"/>
              </a:rPr>
              <a:t> </a:t>
            </a:r>
            <a:r>
              <a:rPr lang="es-AR" sz="1600" b="0" strike="noStrike" spc="114">
                <a:solidFill>
                  <a:srgbClr val="5600FB"/>
                </a:solidFill>
                <a:latin typeface="Calibri"/>
                <a:ea typeface="Arial"/>
              </a:rPr>
              <a:t>traer</a:t>
            </a:r>
            <a:r>
              <a:rPr lang="es-AR" sz="1600" b="0" strike="noStrike" spc="60">
                <a:solidFill>
                  <a:srgbClr val="5600FB"/>
                </a:solidFill>
                <a:latin typeface="Calibri"/>
                <a:ea typeface="Arial"/>
              </a:rPr>
              <a:t> </a:t>
            </a:r>
            <a:r>
              <a:rPr lang="es-AR" sz="1600" b="0" strike="noStrike" spc="154">
                <a:solidFill>
                  <a:srgbClr val="5600FB"/>
                </a:solidFill>
                <a:latin typeface="Calibri"/>
                <a:ea typeface="Arial"/>
              </a:rPr>
              <a:t>datos</a:t>
            </a:r>
            <a:r>
              <a:rPr lang="es-AR" sz="1600" b="0" strike="noStrike" spc="60">
                <a:solidFill>
                  <a:srgbClr val="5600FB"/>
                </a:solidFill>
                <a:latin typeface="Calibri"/>
                <a:ea typeface="Arial"/>
              </a:rPr>
              <a:t> </a:t>
            </a:r>
            <a:r>
              <a:rPr lang="es-AR" sz="1600" b="0" strike="noStrike" spc="211">
                <a:solidFill>
                  <a:srgbClr val="5600FB"/>
                </a:solidFill>
                <a:latin typeface="Calibri"/>
                <a:ea typeface="Arial"/>
              </a:rPr>
              <a:t>que</a:t>
            </a:r>
            <a:r>
              <a:rPr lang="es-AR" sz="1600" b="0" strike="noStrike" spc="60">
                <a:solidFill>
                  <a:srgbClr val="5600FB"/>
                </a:solidFill>
                <a:latin typeface="Calibri"/>
                <a:ea typeface="Arial"/>
              </a:rPr>
              <a:t> </a:t>
            </a:r>
            <a:r>
              <a:rPr lang="es-AR" sz="1600" b="0" strike="noStrike" spc="219">
                <a:solidFill>
                  <a:srgbClr val="5600FB"/>
                </a:solidFill>
                <a:latin typeface="Calibri"/>
                <a:ea typeface="Arial"/>
              </a:rPr>
              <a:t>cumplan</a:t>
            </a:r>
            <a:r>
              <a:rPr lang="es-AR" sz="1600" b="0" strike="noStrike" spc="60">
                <a:solidFill>
                  <a:srgbClr val="5600FB"/>
                </a:solidFill>
                <a:latin typeface="Calibri"/>
                <a:ea typeface="Arial"/>
              </a:rPr>
              <a:t> </a:t>
            </a:r>
            <a:r>
              <a:rPr lang="es-AR" sz="1600" b="0" strike="noStrike" spc="211">
                <a:solidFill>
                  <a:srgbClr val="5600FB"/>
                </a:solidFill>
                <a:latin typeface="Calibri"/>
                <a:ea typeface="Arial"/>
              </a:rPr>
              <a:t>una</a:t>
            </a:r>
            <a:r>
              <a:rPr lang="es-AR" sz="1600" b="0" strike="noStrike" spc="60">
                <a:solidFill>
                  <a:srgbClr val="5600FB"/>
                </a:solidFill>
                <a:latin typeface="Calibri"/>
                <a:ea typeface="Arial"/>
              </a:rPr>
              <a:t> </a:t>
            </a:r>
            <a:r>
              <a:rPr lang="es-AR" sz="1600" b="0" strike="noStrike" spc="145">
                <a:solidFill>
                  <a:srgbClr val="5600FB"/>
                </a:solidFill>
                <a:latin typeface="Calibri"/>
                <a:ea typeface="Arial"/>
              </a:rPr>
              <a:t>condición.</a:t>
            </a:r>
            <a:endParaRPr lang="es-AR" sz="1600" b="0" strike="noStrike" spc="-1">
              <a:latin typeface="Arial"/>
            </a:endParaRPr>
          </a:p>
        </p:txBody>
      </p:sp>
      <p:sp>
        <p:nvSpPr>
          <p:cNvPr id="215" name="CustomShape 3"/>
          <p:cNvSpPr/>
          <p:nvPr/>
        </p:nvSpPr>
        <p:spPr>
          <a:xfrm>
            <a:off x="1117080" y="2862000"/>
            <a:ext cx="9969120" cy="83736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216" name="CustomShape 4"/>
          <p:cNvSpPr/>
          <p:nvPr/>
        </p:nvSpPr>
        <p:spPr>
          <a:xfrm>
            <a:off x="1013400" y="4133880"/>
            <a:ext cx="9969120" cy="112140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pic>
        <p:nvPicPr>
          <p:cNvPr id="217" name="Imagen 8"/>
          <p:cNvPicPr/>
          <p:nvPr/>
        </p:nvPicPr>
        <p:blipFill>
          <a:blip r:embed="rId4"/>
          <a:stretch/>
        </p:blipFill>
        <p:spPr>
          <a:xfrm>
            <a:off x="401760" y="5592240"/>
            <a:ext cx="2707920" cy="1039680"/>
          </a:xfrm>
          <a:prstGeom prst="rect">
            <a:avLst/>
          </a:prstGeom>
          <a:ln>
            <a:noFill/>
          </a:ln>
        </p:spPr>
      </p:pic>
      <p:pic>
        <p:nvPicPr>
          <p:cNvPr id="218" name="Gráfico 10"/>
          <p:cNvPicPr/>
          <p:nvPr/>
        </p:nvPicPr>
        <p:blipFill>
          <a:blip r:embed="rId5"/>
          <a:stretch/>
        </p:blipFill>
        <p:spPr>
          <a:xfrm>
            <a:off x="10354320" y="5460480"/>
            <a:ext cx="1171800" cy="1171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236520" y="336240"/>
            <a:ext cx="4675320" cy="11617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algn="ctr">
              <a:lnSpc>
                <a:spcPct val="80000"/>
              </a:lnSpc>
            </a:pPr>
            <a:r>
              <a:rPr lang="es-AR" sz="3600" b="0" strike="noStrike" spc="-1">
                <a:solidFill>
                  <a:srgbClr val="007BB9"/>
                </a:solidFill>
                <a:latin typeface="Raleway SemiBold"/>
                <a:ea typeface="Raleway SemiBold"/>
              </a:rPr>
              <a:t>SHOW TABLES</a:t>
            </a:r>
            <a:endParaRPr lang="es-AR" sz="3600" b="0" strike="noStrike" spc="-1">
              <a:latin typeface="Arial"/>
            </a:endParaRPr>
          </a:p>
        </p:txBody>
      </p:sp>
      <p:sp>
        <p:nvSpPr>
          <p:cNvPr id="220" name="CustomShape 2"/>
          <p:cNvSpPr/>
          <p:nvPr/>
        </p:nvSpPr>
        <p:spPr>
          <a:xfrm>
            <a:off x="750600" y="922320"/>
            <a:ext cx="10690200" cy="109404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363960" indent="-351000">
              <a:lnSpc>
                <a:spcPct val="148000"/>
              </a:lnSpc>
              <a:spcBef>
                <a:spcPts val="99"/>
              </a:spcBef>
              <a:buClr>
                <a:srgbClr val="C0382B"/>
              </a:buClr>
              <a:buFont typeface="Arial"/>
              <a:buChar char="●"/>
            </a:pPr>
            <a:r>
              <a:rPr lang="es-AR" sz="1600" b="0" strike="noStrike" spc="154">
                <a:solidFill>
                  <a:srgbClr val="5600FB"/>
                </a:solidFill>
                <a:latin typeface="Calibri"/>
                <a:ea typeface="Arial"/>
              </a:rPr>
              <a:t>Mediante</a:t>
            </a:r>
            <a:r>
              <a:rPr lang="es-AR" sz="1600" b="0" strike="noStrike" spc="55">
                <a:solidFill>
                  <a:srgbClr val="5600FB"/>
                </a:solidFill>
                <a:latin typeface="Calibri"/>
                <a:ea typeface="Arial"/>
              </a:rPr>
              <a:t> </a:t>
            </a:r>
            <a:r>
              <a:rPr lang="es-AR" sz="1600" b="0" strike="noStrike" spc="109">
                <a:solidFill>
                  <a:srgbClr val="5600FB"/>
                </a:solidFill>
                <a:latin typeface="Calibri"/>
                <a:ea typeface="Arial"/>
              </a:rPr>
              <a:t>el</a:t>
            </a:r>
            <a:r>
              <a:rPr lang="es-AR" sz="1600" b="0" strike="noStrike" spc="55">
                <a:solidFill>
                  <a:srgbClr val="5600FB"/>
                </a:solidFill>
                <a:latin typeface="Calibri"/>
                <a:ea typeface="Arial"/>
              </a:rPr>
              <a:t> </a:t>
            </a:r>
            <a:r>
              <a:rPr lang="es-AR" sz="1600" b="0" strike="noStrike" spc="180">
                <a:solidFill>
                  <a:srgbClr val="5600FB"/>
                </a:solidFill>
                <a:latin typeface="Calibri"/>
                <a:ea typeface="Arial"/>
              </a:rPr>
              <a:t>uso</a:t>
            </a:r>
            <a:r>
              <a:rPr lang="es-AR" sz="1600" b="0" strike="noStrike" spc="55">
                <a:solidFill>
                  <a:srgbClr val="5600FB"/>
                </a:solidFill>
                <a:latin typeface="Calibri"/>
                <a:ea typeface="Arial"/>
              </a:rPr>
              <a:t> </a:t>
            </a:r>
            <a:r>
              <a:rPr lang="es-AR" sz="1600" b="0" strike="noStrike" spc="199">
                <a:solidFill>
                  <a:srgbClr val="5600FB"/>
                </a:solidFill>
                <a:latin typeface="Calibri"/>
                <a:ea typeface="Arial"/>
              </a:rPr>
              <a:t>de</a:t>
            </a:r>
            <a:r>
              <a:rPr lang="es-AR" sz="1600" b="0" strike="noStrike" spc="55">
                <a:solidFill>
                  <a:srgbClr val="5600FB"/>
                </a:solidFill>
                <a:latin typeface="Calibri"/>
                <a:ea typeface="Arial"/>
              </a:rPr>
              <a:t> </a:t>
            </a:r>
            <a:r>
              <a:rPr lang="es-AR" sz="1600" b="0" strike="noStrike" spc="114">
                <a:solidFill>
                  <a:srgbClr val="5600FB"/>
                </a:solidFill>
                <a:latin typeface="Calibri"/>
                <a:ea typeface="Arial"/>
              </a:rPr>
              <a:t>la</a:t>
            </a:r>
            <a:r>
              <a:rPr lang="es-AR" sz="1600" b="0" strike="noStrike" spc="60">
                <a:solidFill>
                  <a:srgbClr val="5600FB"/>
                </a:solidFill>
                <a:latin typeface="Calibri"/>
                <a:ea typeface="Arial"/>
              </a:rPr>
              <a:t> </a:t>
            </a:r>
            <a:r>
              <a:rPr lang="es-AR" sz="1600" b="0" strike="noStrike" spc="160">
                <a:solidFill>
                  <a:srgbClr val="5600FB"/>
                </a:solidFill>
                <a:latin typeface="Calibri"/>
                <a:ea typeface="Arial"/>
              </a:rPr>
              <a:t>sentencia</a:t>
            </a:r>
            <a:r>
              <a:rPr lang="es-AR" sz="1600" b="0" strike="noStrike" spc="55">
                <a:solidFill>
                  <a:srgbClr val="5600FB"/>
                </a:solidFill>
                <a:latin typeface="Calibri"/>
                <a:ea typeface="Arial"/>
              </a:rPr>
              <a:t> </a:t>
            </a:r>
            <a:r>
              <a:rPr lang="es-AR" sz="1600" b="0" strike="noStrike" spc="282">
                <a:solidFill>
                  <a:srgbClr val="5600FB"/>
                </a:solidFill>
                <a:latin typeface="Calibri"/>
                <a:ea typeface="Arial"/>
              </a:rPr>
              <a:t>SHOW</a:t>
            </a:r>
            <a:r>
              <a:rPr lang="es-AR" sz="1600" b="0" strike="noStrike" spc="55">
                <a:solidFill>
                  <a:srgbClr val="5600FB"/>
                </a:solidFill>
                <a:latin typeface="Calibri"/>
                <a:ea typeface="Arial"/>
              </a:rPr>
              <a:t> </a:t>
            </a:r>
            <a:r>
              <a:rPr lang="es-AR" sz="1600" b="0" strike="noStrike" spc="236">
                <a:solidFill>
                  <a:srgbClr val="5600FB"/>
                </a:solidFill>
                <a:latin typeface="Calibri"/>
                <a:ea typeface="Arial"/>
              </a:rPr>
              <a:t>TABLES</a:t>
            </a:r>
            <a:r>
              <a:rPr lang="es-AR" sz="1600" b="0" strike="noStrike" spc="55">
                <a:solidFill>
                  <a:srgbClr val="5600FB"/>
                </a:solidFill>
                <a:latin typeface="Calibri"/>
                <a:ea typeface="Arial"/>
              </a:rPr>
              <a:t> </a:t>
            </a:r>
            <a:r>
              <a:rPr lang="es-AR" sz="1600" b="0" strike="noStrike" spc="197">
                <a:solidFill>
                  <a:srgbClr val="5600FB"/>
                </a:solidFill>
                <a:latin typeface="Calibri"/>
                <a:ea typeface="Arial"/>
              </a:rPr>
              <a:t>podremos</a:t>
            </a:r>
            <a:r>
              <a:rPr lang="es-AR" sz="1600" b="0" strike="noStrike" spc="55">
                <a:solidFill>
                  <a:srgbClr val="5600FB"/>
                </a:solidFill>
                <a:latin typeface="Calibri"/>
                <a:ea typeface="Arial"/>
              </a:rPr>
              <a:t> </a:t>
            </a:r>
            <a:r>
              <a:rPr lang="es-AR" sz="1600" b="0" strike="noStrike" spc="100">
                <a:solidFill>
                  <a:srgbClr val="5600FB"/>
                </a:solidFill>
                <a:latin typeface="Calibri"/>
                <a:ea typeface="Arial"/>
              </a:rPr>
              <a:t>listar</a:t>
            </a:r>
            <a:r>
              <a:rPr lang="es-AR" sz="1600" b="0" strike="noStrike" spc="60">
                <a:solidFill>
                  <a:srgbClr val="5600FB"/>
                </a:solidFill>
                <a:latin typeface="Calibri"/>
                <a:ea typeface="Arial"/>
              </a:rPr>
              <a:t> </a:t>
            </a:r>
            <a:r>
              <a:rPr lang="es-AR" sz="1600" b="0" strike="noStrike" spc="126">
                <a:solidFill>
                  <a:srgbClr val="5600FB"/>
                </a:solidFill>
                <a:latin typeface="Calibri"/>
                <a:ea typeface="Arial"/>
              </a:rPr>
              <a:t>las</a:t>
            </a:r>
            <a:r>
              <a:rPr lang="es-AR" sz="1600" b="0" strike="noStrike" spc="55">
                <a:solidFill>
                  <a:srgbClr val="5600FB"/>
                </a:solidFill>
                <a:latin typeface="Calibri"/>
                <a:ea typeface="Arial"/>
              </a:rPr>
              <a:t> </a:t>
            </a:r>
            <a:r>
              <a:rPr lang="es-AR" sz="1600" b="0" strike="noStrike" spc="151">
                <a:solidFill>
                  <a:srgbClr val="5600FB"/>
                </a:solidFill>
                <a:latin typeface="Calibri"/>
                <a:ea typeface="Arial"/>
              </a:rPr>
              <a:t>tablas</a:t>
            </a:r>
            <a:r>
              <a:rPr lang="es-AR" sz="1600" b="0" strike="noStrike" spc="55">
                <a:solidFill>
                  <a:srgbClr val="5600FB"/>
                </a:solidFill>
                <a:latin typeface="Calibri"/>
                <a:ea typeface="Arial"/>
              </a:rPr>
              <a:t> </a:t>
            </a:r>
            <a:r>
              <a:rPr lang="es-AR" sz="1600" b="0" strike="noStrike" spc="199">
                <a:solidFill>
                  <a:srgbClr val="5600FB"/>
                </a:solidFill>
                <a:latin typeface="Calibri"/>
                <a:ea typeface="Arial"/>
              </a:rPr>
              <a:t>de</a:t>
            </a:r>
            <a:r>
              <a:rPr lang="es-AR" sz="1600" b="0" strike="noStrike" spc="55">
                <a:solidFill>
                  <a:srgbClr val="5600FB"/>
                </a:solidFill>
                <a:latin typeface="Calibri"/>
                <a:ea typeface="Arial"/>
              </a:rPr>
              <a:t> </a:t>
            </a:r>
            <a:r>
              <a:rPr lang="es-AR" sz="1600" b="0" strike="noStrike" spc="211">
                <a:solidFill>
                  <a:srgbClr val="5600FB"/>
                </a:solidFill>
                <a:latin typeface="Calibri"/>
                <a:ea typeface="Arial"/>
              </a:rPr>
              <a:t>una  </a:t>
            </a:r>
            <a:r>
              <a:rPr lang="es-AR" sz="1600" b="0" strike="noStrike" spc="180">
                <a:solidFill>
                  <a:srgbClr val="5600FB"/>
                </a:solidFill>
                <a:latin typeface="Calibri"/>
                <a:ea typeface="Arial"/>
              </a:rPr>
              <a:t>base </a:t>
            </a:r>
            <a:r>
              <a:rPr lang="es-AR" sz="1600" b="0" strike="noStrike" spc="199">
                <a:solidFill>
                  <a:srgbClr val="5600FB"/>
                </a:solidFill>
                <a:latin typeface="Calibri"/>
                <a:ea typeface="Arial"/>
              </a:rPr>
              <a:t>de</a:t>
            </a:r>
            <a:r>
              <a:rPr lang="es-AR" sz="1600" b="0" strike="noStrike" spc="-75">
                <a:solidFill>
                  <a:srgbClr val="5600FB"/>
                </a:solidFill>
                <a:latin typeface="Calibri"/>
                <a:ea typeface="Arial"/>
              </a:rPr>
              <a:t> </a:t>
            </a:r>
            <a:r>
              <a:rPr lang="es-AR" sz="1600" b="0" strike="noStrike" spc="120">
                <a:solidFill>
                  <a:srgbClr val="5600FB"/>
                </a:solidFill>
                <a:latin typeface="Calibri"/>
                <a:ea typeface="Arial"/>
              </a:rPr>
              <a:t>datos.</a:t>
            </a:r>
            <a:endParaRPr lang="es-AR" sz="1600" b="0" strike="noStrike" spc="-1">
              <a:latin typeface="Arial"/>
            </a:endParaRPr>
          </a:p>
          <a:p>
            <a:pPr>
              <a:lnSpc>
                <a:spcPct val="100000"/>
              </a:lnSpc>
              <a:spcBef>
                <a:spcPts val="930"/>
              </a:spcBef>
            </a:pPr>
            <a:endParaRPr lang="es-AR" sz="1600" b="0" strike="noStrike" spc="-1">
              <a:latin typeface="Arial"/>
            </a:endParaRPr>
          </a:p>
        </p:txBody>
      </p:sp>
      <p:sp>
        <p:nvSpPr>
          <p:cNvPr id="221" name="CustomShape 3"/>
          <p:cNvSpPr/>
          <p:nvPr/>
        </p:nvSpPr>
        <p:spPr>
          <a:xfrm>
            <a:off x="1331640" y="3303360"/>
            <a:ext cx="2667240" cy="29196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pic>
        <p:nvPicPr>
          <p:cNvPr id="222" name="Gráfico 10"/>
          <p:cNvPicPr/>
          <p:nvPr/>
        </p:nvPicPr>
        <p:blipFill>
          <a:blip r:embed="rId3"/>
          <a:stretch/>
        </p:blipFill>
        <p:spPr>
          <a:xfrm>
            <a:off x="10354320" y="5460480"/>
            <a:ext cx="1171800" cy="1171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ustomShape 1"/>
          <p:cNvSpPr/>
          <p:nvPr/>
        </p:nvSpPr>
        <p:spPr>
          <a:xfrm>
            <a:off x="50400" y="256680"/>
            <a:ext cx="4675320" cy="11617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algn="ctr">
              <a:lnSpc>
                <a:spcPct val="80000"/>
              </a:lnSpc>
            </a:pPr>
            <a:r>
              <a:rPr lang="es-AR" sz="3600" b="0" strike="noStrike" spc="-1">
                <a:solidFill>
                  <a:srgbClr val="007BB9"/>
                </a:solidFill>
                <a:latin typeface="Raleway SemiBold"/>
                <a:ea typeface="Raleway SemiBold"/>
              </a:rPr>
              <a:t>INSERT INTO</a:t>
            </a:r>
            <a:endParaRPr lang="es-AR" sz="3600" b="0" strike="noStrike" spc="-1">
              <a:latin typeface="Arial"/>
            </a:endParaRPr>
          </a:p>
        </p:txBody>
      </p:sp>
      <p:sp>
        <p:nvSpPr>
          <p:cNvPr id="224" name="CustomShape 2"/>
          <p:cNvSpPr/>
          <p:nvPr/>
        </p:nvSpPr>
        <p:spPr>
          <a:xfrm>
            <a:off x="248400" y="1132920"/>
            <a:ext cx="11423520" cy="1455480"/>
          </a:xfrm>
          <a:prstGeom prst="rect">
            <a:avLst/>
          </a:prstGeom>
          <a:noFill/>
          <a:ln>
            <a:noFill/>
          </a:ln>
        </p:spPr>
        <p:style>
          <a:lnRef idx="0">
            <a:scrgbClr r="0" g="0" b="0"/>
          </a:lnRef>
          <a:fillRef idx="0">
            <a:scrgbClr r="0" g="0" b="0"/>
          </a:fillRef>
          <a:effectRef idx="0">
            <a:scrgbClr r="0" g="0" b="0"/>
          </a:effectRef>
          <a:fontRef idx="minor"/>
        </p:style>
        <p:txBody>
          <a:bodyPr lIns="0" tIns="130680" rIns="0" bIns="0"/>
          <a:lstStyle/>
          <a:p>
            <a:pPr marL="363960" indent="-351000">
              <a:lnSpc>
                <a:spcPct val="100000"/>
              </a:lnSpc>
              <a:spcBef>
                <a:spcPts val="1029"/>
              </a:spcBef>
              <a:buClr>
                <a:srgbClr val="000000"/>
              </a:buClr>
              <a:buFont typeface="Arial"/>
              <a:buChar char="●"/>
            </a:pPr>
            <a:r>
              <a:rPr lang="es-AR" sz="1600" b="0" strike="noStrike" spc="216">
                <a:solidFill>
                  <a:srgbClr val="5600FB"/>
                </a:solidFill>
                <a:latin typeface="Calibri"/>
                <a:ea typeface="Arial"/>
              </a:rPr>
              <a:t>La</a:t>
            </a:r>
            <a:r>
              <a:rPr lang="es-AR" sz="1600" b="0" strike="noStrike" spc="55">
                <a:solidFill>
                  <a:srgbClr val="5600FB"/>
                </a:solidFill>
                <a:latin typeface="Calibri"/>
                <a:ea typeface="Arial"/>
              </a:rPr>
              <a:t> </a:t>
            </a:r>
            <a:r>
              <a:rPr lang="es-AR" sz="1600" b="0" strike="noStrike" spc="160">
                <a:solidFill>
                  <a:srgbClr val="5600FB"/>
                </a:solidFill>
                <a:latin typeface="Calibri"/>
                <a:ea typeface="Arial"/>
              </a:rPr>
              <a:t>sentencia</a:t>
            </a:r>
            <a:r>
              <a:rPr lang="es-AR" sz="1600" b="0" strike="noStrike" spc="60">
                <a:solidFill>
                  <a:srgbClr val="5600FB"/>
                </a:solidFill>
                <a:latin typeface="Calibri"/>
                <a:ea typeface="Arial"/>
              </a:rPr>
              <a:t> </a:t>
            </a:r>
            <a:r>
              <a:rPr lang="es-AR" sz="1600" b="0" strike="noStrike" spc="171">
                <a:solidFill>
                  <a:srgbClr val="5600FB"/>
                </a:solidFill>
                <a:latin typeface="Calibri"/>
                <a:ea typeface="Arial"/>
              </a:rPr>
              <a:t>“INSERT</a:t>
            </a:r>
            <a:r>
              <a:rPr lang="es-AR" sz="1600" b="0" strike="noStrike" spc="55">
                <a:solidFill>
                  <a:srgbClr val="5600FB"/>
                </a:solidFill>
                <a:latin typeface="Calibri"/>
                <a:ea typeface="Arial"/>
              </a:rPr>
              <a:t> </a:t>
            </a:r>
            <a:r>
              <a:rPr lang="es-AR" sz="1600" b="0" strike="noStrike" spc="126">
                <a:solidFill>
                  <a:srgbClr val="5600FB"/>
                </a:solidFill>
                <a:latin typeface="Calibri"/>
                <a:ea typeface="Arial"/>
              </a:rPr>
              <a:t>INTO”</a:t>
            </a:r>
            <a:r>
              <a:rPr lang="es-AR" sz="1600" b="0" strike="noStrike" spc="60">
                <a:solidFill>
                  <a:srgbClr val="5600FB"/>
                </a:solidFill>
                <a:latin typeface="Calibri"/>
                <a:ea typeface="Arial"/>
              </a:rPr>
              <a:t> </a:t>
            </a:r>
            <a:r>
              <a:rPr lang="es-AR" sz="1600" b="0" strike="noStrike" spc="154">
                <a:solidFill>
                  <a:srgbClr val="5600FB"/>
                </a:solidFill>
                <a:latin typeface="Calibri"/>
                <a:ea typeface="Arial"/>
              </a:rPr>
              <a:t>es</a:t>
            </a:r>
            <a:r>
              <a:rPr lang="es-AR" sz="1600" b="0" strike="noStrike" spc="60">
                <a:solidFill>
                  <a:srgbClr val="5600FB"/>
                </a:solidFill>
                <a:latin typeface="Calibri"/>
                <a:ea typeface="Arial"/>
              </a:rPr>
              <a:t> </a:t>
            </a:r>
            <a:r>
              <a:rPr lang="es-AR" sz="1600" b="0" strike="noStrike" spc="140">
                <a:solidFill>
                  <a:srgbClr val="5600FB"/>
                </a:solidFill>
                <a:latin typeface="Calibri"/>
                <a:ea typeface="Arial"/>
              </a:rPr>
              <a:t>utilizada</a:t>
            </a:r>
            <a:r>
              <a:rPr lang="es-AR" sz="1600" b="0" strike="noStrike" spc="55">
                <a:solidFill>
                  <a:srgbClr val="5600FB"/>
                </a:solidFill>
                <a:latin typeface="Calibri"/>
                <a:ea typeface="Arial"/>
              </a:rPr>
              <a:t> </a:t>
            </a:r>
            <a:r>
              <a:rPr lang="es-AR" sz="1600" b="0" strike="noStrike" spc="160">
                <a:solidFill>
                  <a:srgbClr val="5600FB"/>
                </a:solidFill>
                <a:latin typeface="Calibri"/>
                <a:ea typeface="Arial"/>
              </a:rPr>
              <a:t>para</a:t>
            </a:r>
            <a:r>
              <a:rPr lang="es-AR" sz="1600" b="0" strike="noStrike" spc="49">
                <a:solidFill>
                  <a:srgbClr val="5600FB"/>
                </a:solidFill>
                <a:latin typeface="Calibri"/>
                <a:ea typeface="Arial"/>
              </a:rPr>
              <a:t> </a:t>
            </a:r>
            <a:r>
              <a:rPr lang="es-AR" sz="1600" b="1" strike="noStrike" spc="171">
                <a:solidFill>
                  <a:srgbClr val="5600FB"/>
                </a:solidFill>
                <a:latin typeface="Calibri"/>
                <a:ea typeface="Arial"/>
              </a:rPr>
              <a:t>crear</a:t>
            </a:r>
            <a:r>
              <a:rPr lang="es-AR" sz="1600" b="1" strike="noStrike" spc="55">
                <a:solidFill>
                  <a:srgbClr val="5600FB"/>
                </a:solidFill>
                <a:latin typeface="Calibri"/>
                <a:ea typeface="Arial"/>
              </a:rPr>
              <a:t> </a:t>
            </a:r>
            <a:r>
              <a:rPr lang="es-AR" sz="1600" b="0" strike="noStrike" spc="171">
                <a:solidFill>
                  <a:srgbClr val="5600FB"/>
                </a:solidFill>
                <a:latin typeface="Calibri"/>
                <a:ea typeface="Arial"/>
              </a:rPr>
              <a:t>nuevos</a:t>
            </a:r>
            <a:r>
              <a:rPr lang="es-AR" sz="1600" b="0" strike="noStrike" spc="60">
                <a:solidFill>
                  <a:srgbClr val="5600FB"/>
                </a:solidFill>
                <a:latin typeface="Calibri"/>
                <a:ea typeface="Arial"/>
              </a:rPr>
              <a:t> </a:t>
            </a:r>
            <a:r>
              <a:rPr lang="es-AR" sz="1600" b="0" strike="noStrike" spc="134">
                <a:solidFill>
                  <a:srgbClr val="5600FB"/>
                </a:solidFill>
                <a:latin typeface="Calibri"/>
                <a:ea typeface="Arial"/>
              </a:rPr>
              <a:t>registros</a:t>
            </a:r>
            <a:r>
              <a:rPr lang="es-AR" sz="1600" b="0" strike="noStrike" spc="60">
                <a:solidFill>
                  <a:srgbClr val="5600FB"/>
                </a:solidFill>
                <a:latin typeface="Calibri"/>
                <a:ea typeface="Arial"/>
              </a:rPr>
              <a:t> </a:t>
            </a:r>
            <a:r>
              <a:rPr lang="es-AR" sz="1600" b="0" strike="noStrike" spc="199">
                <a:solidFill>
                  <a:srgbClr val="5600FB"/>
                </a:solidFill>
                <a:latin typeface="Calibri"/>
                <a:ea typeface="Arial"/>
              </a:rPr>
              <a:t>en</a:t>
            </a:r>
            <a:r>
              <a:rPr lang="es-AR" sz="1600" b="0" strike="noStrike" spc="55">
                <a:solidFill>
                  <a:srgbClr val="5600FB"/>
                </a:solidFill>
                <a:latin typeface="Calibri"/>
                <a:ea typeface="Arial"/>
              </a:rPr>
              <a:t> </a:t>
            </a:r>
            <a:r>
              <a:rPr lang="es-AR" sz="1600" b="0" strike="noStrike" spc="211">
                <a:solidFill>
                  <a:srgbClr val="5600FB"/>
                </a:solidFill>
                <a:latin typeface="Calibri"/>
                <a:ea typeface="Arial"/>
              </a:rPr>
              <a:t>una</a:t>
            </a:r>
            <a:r>
              <a:rPr lang="es-AR" sz="1600" b="0" strike="noStrike" spc="60">
                <a:solidFill>
                  <a:srgbClr val="5600FB"/>
                </a:solidFill>
                <a:latin typeface="Calibri"/>
                <a:ea typeface="Arial"/>
              </a:rPr>
              <a:t> </a:t>
            </a:r>
            <a:r>
              <a:rPr lang="es-AR" sz="1600" b="0" strike="noStrike" spc="109">
                <a:solidFill>
                  <a:srgbClr val="5600FB"/>
                </a:solidFill>
                <a:latin typeface="Calibri"/>
                <a:ea typeface="Arial"/>
              </a:rPr>
              <a:t>tabla.</a:t>
            </a:r>
            <a:endParaRPr lang="es-AR" sz="1600" b="0" strike="noStrike" spc="-1">
              <a:latin typeface="Arial"/>
            </a:endParaRPr>
          </a:p>
          <a:p>
            <a:pPr marL="363960" indent="-351000">
              <a:lnSpc>
                <a:spcPct val="100000"/>
              </a:lnSpc>
              <a:spcBef>
                <a:spcPts val="930"/>
              </a:spcBef>
              <a:buClr>
                <a:srgbClr val="000000"/>
              </a:buClr>
              <a:buFont typeface="Arial"/>
              <a:buChar char="●"/>
            </a:pPr>
            <a:r>
              <a:rPr lang="es-AR" sz="1600" b="0" strike="noStrike" spc="154">
                <a:solidFill>
                  <a:srgbClr val="5600FB"/>
                </a:solidFill>
                <a:latin typeface="Calibri"/>
                <a:ea typeface="Arial"/>
              </a:rPr>
              <a:t>Existen</a:t>
            </a:r>
            <a:r>
              <a:rPr lang="es-AR" sz="1600" b="0" strike="noStrike" spc="49">
                <a:solidFill>
                  <a:srgbClr val="5600FB"/>
                </a:solidFill>
                <a:latin typeface="Calibri"/>
                <a:ea typeface="Arial"/>
              </a:rPr>
              <a:t> </a:t>
            </a:r>
            <a:r>
              <a:rPr lang="es-AR" sz="1600" b="0" strike="noStrike" spc="180">
                <a:solidFill>
                  <a:srgbClr val="5600FB"/>
                </a:solidFill>
                <a:latin typeface="Calibri"/>
                <a:ea typeface="Arial"/>
              </a:rPr>
              <a:t>dos</a:t>
            </a:r>
            <a:r>
              <a:rPr lang="es-AR" sz="1600" b="0" strike="noStrike" spc="49">
                <a:solidFill>
                  <a:srgbClr val="5600FB"/>
                </a:solidFill>
                <a:latin typeface="Calibri"/>
                <a:ea typeface="Arial"/>
              </a:rPr>
              <a:t> </a:t>
            </a:r>
            <a:r>
              <a:rPr lang="es-AR" sz="1600" b="0" strike="noStrike" spc="165">
                <a:solidFill>
                  <a:srgbClr val="5600FB"/>
                </a:solidFill>
                <a:latin typeface="Calibri"/>
                <a:ea typeface="Arial"/>
              </a:rPr>
              <a:t>formas</a:t>
            </a:r>
            <a:r>
              <a:rPr lang="es-AR" sz="1600" b="0" strike="noStrike" spc="49">
                <a:solidFill>
                  <a:srgbClr val="5600FB"/>
                </a:solidFill>
                <a:latin typeface="Calibri"/>
                <a:ea typeface="Arial"/>
              </a:rPr>
              <a:t> </a:t>
            </a:r>
            <a:r>
              <a:rPr lang="es-AR" sz="1600" b="0" strike="noStrike" spc="199">
                <a:solidFill>
                  <a:srgbClr val="5600FB"/>
                </a:solidFill>
                <a:latin typeface="Calibri"/>
                <a:ea typeface="Arial"/>
              </a:rPr>
              <a:t>de</a:t>
            </a:r>
            <a:r>
              <a:rPr lang="es-AR" sz="1600" b="0" strike="noStrike" spc="49">
                <a:solidFill>
                  <a:srgbClr val="5600FB"/>
                </a:solidFill>
                <a:latin typeface="Calibri"/>
                <a:ea typeface="Arial"/>
              </a:rPr>
              <a:t> </a:t>
            </a:r>
            <a:r>
              <a:rPr lang="es-AR" sz="1600" b="0" strike="noStrike" spc="131">
                <a:solidFill>
                  <a:srgbClr val="5600FB"/>
                </a:solidFill>
                <a:latin typeface="Calibri"/>
                <a:ea typeface="Arial"/>
              </a:rPr>
              <a:t>crear</a:t>
            </a:r>
            <a:r>
              <a:rPr lang="es-AR" sz="1600" b="0" strike="noStrike" spc="49">
                <a:solidFill>
                  <a:srgbClr val="5600FB"/>
                </a:solidFill>
                <a:latin typeface="Calibri"/>
                <a:ea typeface="Arial"/>
              </a:rPr>
              <a:t> </a:t>
            </a:r>
            <a:r>
              <a:rPr lang="es-AR" sz="1600" b="0" strike="noStrike" spc="134">
                <a:solidFill>
                  <a:srgbClr val="5600FB"/>
                </a:solidFill>
                <a:latin typeface="Calibri"/>
                <a:ea typeface="Arial"/>
              </a:rPr>
              <a:t>registros</a:t>
            </a:r>
            <a:r>
              <a:rPr lang="es-AR" sz="1600" b="0" strike="noStrike" spc="49">
                <a:solidFill>
                  <a:srgbClr val="5600FB"/>
                </a:solidFill>
                <a:latin typeface="Calibri"/>
                <a:ea typeface="Arial"/>
              </a:rPr>
              <a:t> </a:t>
            </a:r>
            <a:r>
              <a:rPr lang="es-AR" sz="1600" b="0" strike="noStrike" spc="154">
                <a:solidFill>
                  <a:srgbClr val="5600FB"/>
                </a:solidFill>
                <a:latin typeface="Calibri"/>
                <a:ea typeface="Arial"/>
              </a:rPr>
              <a:t>dentro</a:t>
            </a:r>
            <a:r>
              <a:rPr lang="es-AR" sz="1600" b="0" strike="noStrike" spc="49">
                <a:solidFill>
                  <a:srgbClr val="5600FB"/>
                </a:solidFill>
                <a:latin typeface="Calibri"/>
                <a:ea typeface="Arial"/>
              </a:rPr>
              <a:t> </a:t>
            </a:r>
            <a:r>
              <a:rPr lang="es-AR" sz="1600" b="0" strike="noStrike" spc="199">
                <a:solidFill>
                  <a:srgbClr val="5600FB"/>
                </a:solidFill>
                <a:latin typeface="Calibri"/>
                <a:ea typeface="Arial"/>
              </a:rPr>
              <a:t>de</a:t>
            </a:r>
            <a:r>
              <a:rPr lang="es-AR" sz="1600" b="0" strike="noStrike" spc="49">
                <a:solidFill>
                  <a:srgbClr val="5600FB"/>
                </a:solidFill>
                <a:latin typeface="Calibri"/>
                <a:ea typeface="Arial"/>
              </a:rPr>
              <a:t> </a:t>
            </a:r>
            <a:r>
              <a:rPr lang="es-AR" sz="1600" b="0" strike="noStrike" spc="211">
                <a:solidFill>
                  <a:srgbClr val="5600FB"/>
                </a:solidFill>
                <a:latin typeface="Calibri"/>
                <a:ea typeface="Arial"/>
              </a:rPr>
              <a:t>una</a:t>
            </a:r>
            <a:r>
              <a:rPr lang="es-AR" sz="1600" b="0" strike="noStrike" spc="49">
                <a:solidFill>
                  <a:srgbClr val="5600FB"/>
                </a:solidFill>
                <a:latin typeface="Calibri"/>
                <a:ea typeface="Arial"/>
              </a:rPr>
              <a:t> </a:t>
            </a:r>
            <a:r>
              <a:rPr lang="es-AR" sz="1600" b="0" strike="noStrike" spc="151">
                <a:solidFill>
                  <a:srgbClr val="5600FB"/>
                </a:solidFill>
                <a:latin typeface="Calibri"/>
                <a:ea typeface="Arial"/>
              </a:rPr>
              <a:t>tabla</a:t>
            </a:r>
            <a:endParaRPr lang="es-AR" sz="1600" b="0" strike="noStrike" spc="-1">
              <a:latin typeface="Arial"/>
            </a:endParaRPr>
          </a:p>
          <a:p>
            <a:pPr marL="363960" indent="-306000">
              <a:lnSpc>
                <a:spcPct val="148000"/>
              </a:lnSpc>
            </a:pPr>
            <a:r>
              <a:rPr lang="es-AR" sz="1600" b="0" strike="noStrike" spc="114">
                <a:solidFill>
                  <a:srgbClr val="5600FB"/>
                </a:solidFill>
                <a:latin typeface="Calibri"/>
                <a:ea typeface="Arial"/>
              </a:rPr>
              <a:t>-	</a:t>
            </a:r>
            <a:r>
              <a:rPr lang="es-AR" sz="1600" b="0" strike="noStrike" spc="259">
                <a:solidFill>
                  <a:srgbClr val="5600FB"/>
                </a:solidFill>
                <a:latin typeface="Calibri"/>
                <a:ea typeface="Arial"/>
              </a:rPr>
              <a:t>En</a:t>
            </a:r>
            <a:r>
              <a:rPr lang="es-AR" sz="1600" b="0" strike="noStrike" spc="55">
                <a:solidFill>
                  <a:srgbClr val="5600FB"/>
                </a:solidFill>
                <a:latin typeface="Calibri"/>
                <a:ea typeface="Arial"/>
              </a:rPr>
              <a:t> </a:t>
            </a:r>
            <a:r>
              <a:rPr lang="es-AR" sz="1600" b="0" strike="noStrike" spc="114">
                <a:solidFill>
                  <a:srgbClr val="5600FB"/>
                </a:solidFill>
                <a:latin typeface="Calibri"/>
                <a:ea typeface="Arial"/>
              </a:rPr>
              <a:t>la</a:t>
            </a:r>
            <a:r>
              <a:rPr lang="es-AR" sz="1600" b="0" strike="noStrike" spc="55">
                <a:solidFill>
                  <a:srgbClr val="5600FB"/>
                </a:solidFill>
                <a:latin typeface="Calibri"/>
                <a:ea typeface="Arial"/>
              </a:rPr>
              <a:t> </a:t>
            </a:r>
            <a:r>
              <a:rPr lang="es-AR" sz="1600" b="0" strike="noStrike" spc="160">
                <a:solidFill>
                  <a:srgbClr val="5600FB"/>
                </a:solidFill>
                <a:latin typeface="Calibri"/>
                <a:ea typeface="Arial"/>
              </a:rPr>
              <a:t>siguiente</a:t>
            </a:r>
            <a:r>
              <a:rPr lang="es-AR" sz="1600" b="0" strike="noStrike" spc="55">
                <a:solidFill>
                  <a:srgbClr val="5600FB"/>
                </a:solidFill>
                <a:latin typeface="Calibri"/>
                <a:ea typeface="Arial"/>
              </a:rPr>
              <a:t> </a:t>
            </a:r>
            <a:r>
              <a:rPr lang="es-AR" sz="1600" b="0" strike="noStrike" spc="126">
                <a:solidFill>
                  <a:srgbClr val="5600FB"/>
                </a:solidFill>
                <a:latin typeface="Calibri"/>
                <a:ea typeface="Arial"/>
              </a:rPr>
              <a:t>forma,</a:t>
            </a:r>
            <a:r>
              <a:rPr lang="es-AR" sz="1600" b="0" strike="noStrike" spc="60">
                <a:solidFill>
                  <a:srgbClr val="5600FB"/>
                </a:solidFill>
                <a:latin typeface="Calibri"/>
                <a:ea typeface="Arial"/>
              </a:rPr>
              <a:t> </a:t>
            </a:r>
            <a:r>
              <a:rPr lang="es-AR" sz="1600" b="0" strike="noStrike" spc="154">
                <a:solidFill>
                  <a:srgbClr val="5600FB"/>
                </a:solidFill>
                <a:latin typeface="Calibri"/>
                <a:ea typeface="Arial"/>
              </a:rPr>
              <a:t>se</a:t>
            </a:r>
            <a:r>
              <a:rPr lang="es-AR" sz="1600" b="0" strike="noStrike" spc="55">
                <a:solidFill>
                  <a:srgbClr val="5600FB"/>
                </a:solidFill>
                <a:latin typeface="Calibri"/>
                <a:ea typeface="Arial"/>
              </a:rPr>
              <a:t> </a:t>
            </a:r>
            <a:r>
              <a:rPr lang="es-AR" sz="1600" b="0" strike="noStrike" spc="180">
                <a:solidFill>
                  <a:srgbClr val="5600FB"/>
                </a:solidFill>
                <a:latin typeface="Calibri"/>
                <a:ea typeface="Arial"/>
              </a:rPr>
              <a:t>especiﬁca</a:t>
            </a:r>
            <a:r>
              <a:rPr lang="es-AR" sz="1600" b="0" strike="noStrike" spc="55">
                <a:solidFill>
                  <a:srgbClr val="5600FB"/>
                </a:solidFill>
                <a:latin typeface="Calibri"/>
                <a:ea typeface="Arial"/>
              </a:rPr>
              <a:t> </a:t>
            </a:r>
            <a:r>
              <a:rPr lang="es-AR" sz="1600" b="0" strike="noStrike" spc="126">
                <a:solidFill>
                  <a:srgbClr val="5600FB"/>
                </a:solidFill>
                <a:latin typeface="Calibri"/>
                <a:ea typeface="Arial"/>
              </a:rPr>
              <a:t>las</a:t>
            </a:r>
            <a:r>
              <a:rPr lang="es-AR" sz="1600" b="0" strike="noStrike" spc="55">
                <a:solidFill>
                  <a:srgbClr val="5600FB"/>
                </a:solidFill>
                <a:latin typeface="Calibri"/>
                <a:ea typeface="Arial"/>
              </a:rPr>
              <a:t> </a:t>
            </a:r>
            <a:r>
              <a:rPr lang="es-AR" sz="1600" b="0" strike="noStrike" spc="199">
                <a:solidFill>
                  <a:srgbClr val="5600FB"/>
                </a:solidFill>
                <a:latin typeface="Calibri"/>
                <a:ea typeface="Arial"/>
              </a:rPr>
              <a:t>columnas</a:t>
            </a:r>
            <a:r>
              <a:rPr lang="es-AR" sz="1600" b="0" strike="noStrike" spc="60">
                <a:solidFill>
                  <a:srgbClr val="5600FB"/>
                </a:solidFill>
                <a:latin typeface="Calibri"/>
                <a:ea typeface="Arial"/>
              </a:rPr>
              <a:t> </a:t>
            </a:r>
            <a:r>
              <a:rPr lang="es-AR" sz="1600" b="0" strike="noStrike" spc="151">
                <a:solidFill>
                  <a:srgbClr val="5600FB"/>
                </a:solidFill>
                <a:latin typeface="Calibri"/>
                <a:ea typeface="Arial"/>
              </a:rPr>
              <a:t>sobre</a:t>
            </a:r>
            <a:r>
              <a:rPr lang="es-AR" sz="1600" b="0" strike="noStrike" spc="55">
                <a:solidFill>
                  <a:srgbClr val="5600FB"/>
                </a:solidFill>
                <a:latin typeface="Calibri"/>
                <a:ea typeface="Arial"/>
              </a:rPr>
              <a:t> </a:t>
            </a:r>
            <a:r>
              <a:rPr lang="es-AR" sz="1600" b="0" strike="noStrike" spc="126">
                <a:solidFill>
                  <a:srgbClr val="5600FB"/>
                </a:solidFill>
                <a:latin typeface="Calibri"/>
                <a:ea typeface="Arial"/>
              </a:rPr>
              <a:t>las</a:t>
            </a:r>
            <a:r>
              <a:rPr lang="es-AR" sz="1600" b="0" strike="noStrike" spc="55">
                <a:solidFill>
                  <a:srgbClr val="5600FB"/>
                </a:solidFill>
                <a:latin typeface="Calibri"/>
                <a:ea typeface="Arial"/>
              </a:rPr>
              <a:t> </a:t>
            </a:r>
            <a:r>
              <a:rPr lang="es-AR" sz="1600" b="0" strike="noStrike" spc="165">
                <a:solidFill>
                  <a:srgbClr val="5600FB"/>
                </a:solidFill>
                <a:latin typeface="Calibri"/>
                <a:ea typeface="Arial"/>
              </a:rPr>
              <a:t>cuales</a:t>
            </a:r>
            <a:r>
              <a:rPr lang="es-AR" sz="1600" b="0" strike="noStrike" spc="60">
                <a:solidFill>
                  <a:srgbClr val="5600FB"/>
                </a:solidFill>
                <a:latin typeface="Calibri"/>
                <a:ea typeface="Arial"/>
              </a:rPr>
              <a:t> </a:t>
            </a:r>
            <a:r>
              <a:rPr lang="es-AR" sz="1600" b="0" strike="noStrike" spc="197">
                <a:solidFill>
                  <a:srgbClr val="5600FB"/>
                </a:solidFill>
                <a:latin typeface="Calibri"/>
                <a:ea typeface="Arial"/>
              </a:rPr>
              <a:t>queremos  </a:t>
            </a:r>
            <a:r>
              <a:rPr lang="es-AR" sz="1600" b="0" strike="noStrike" spc="185">
                <a:solidFill>
                  <a:srgbClr val="5600FB"/>
                </a:solidFill>
                <a:latin typeface="Calibri"/>
                <a:ea typeface="Arial"/>
              </a:rPr>
              <a:t>agregar</a:t>
            </a:r>
            <a:r>
              <a:rPr lang="es-AR" sz="1600" b="0" strike="noStrike" spc="46">
                <a:solidFill>
                  <a:srgbClr val="5600FB"/>
                </a:solidFill>
                <a:latin typeface="Calibri"/>
                <a:ea typeface="Arial"/>
              </a:rPr>
              <a:t> </a:t>
            </a:r>
            <a:r>
              <a:rPr lang="es-AR" sz="1600" b="0" strike="noStrike" spc="114">
                <a:solidFill>
                  <a:srgbClr val="5600FB"/>
                </a:solidFill>
                <a:latin typeface="Calibri"/>
                <a:ea typeface="Arial"/>
              </a:rPr>
              <a:t>datos:</a:t>
            </a:r>
            <a:endParaRPr lang="es-AR" sz="1600" b="0" strike="noStrike" spc="-1">
              <a:latin typeface="Arial"/>
            </a:endParaRPr>
          </a:p>
        </p:txBody>
      </p:sp>
      <p:sp>
        <p:nvSpPr>
          <p:cNvPr id="225" name="CustomShape 3"/>
          <p:cNvSpPr/>
          <p:nvPr/>
        </p:nvSpPr>
        <p:spPr>
          <a:xfrm>
            <a:off x="428400" y="4357440"/>
            <a:ext cx="11242800" cy="37260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318600" indent="-306000">
              <a:lnSpc>
                <a:spcPct val="148000"/>
              </a:lnSpc>
              <a:spcBef>
                <a:spcPts val="99"/>
              </a:spcBef>
            </a:pPr>
            <a:r>
              <a:rPr lang="es-AR" sz="1600" b="0" strike="noStrike" spc="114">
                <a:solidFill>
                  <a:srgbClr val="5600FB"/>
                </a:solidFill>
                <a:latin typeface="Calibri"/>
                <a:ea typeface="Arial"/>
              </a:rPr>
              <a:t>-	</a:t>
            </a:r>
            <a:r>
              <a:rPr lang="es-AR" sz="1600" b="0" strike="noStrike" spc="154">
                <a:solidFill>
                  <a:srgbClr val="5600FB"/>
                </a:solidFill>
                <a:latin typeface="Calibri"/>
                <a:ea typeface="Arial"/>
              </a:rPr>
              <a:t>Otra</a:t>
            </a:r>
            <a:r>
              <a:rPr lang="es-AR" sz="1600" b="0" strike="noStrike" spc="55">
                <a:solidFill>
                  <a:srgbClr val="5600FB"/>
                </a:solidFill>
                <a:latin typeface="Calibri"/>
                <a:ea typeface="Arial"/>
              </a:rPr>
              <a:t> </a:t>
            </a:r>
            <a:r>
              <a:rPr lang="es-AR" sz="1600" b="0" strike="noStrike" spc="165">
                <a:solidFill>
                  <a:srgbClr val="5600FB"/>
                </a:solidFill>
                <a:latin typeface="Calibri"/>
                <a:ea typeface="Arial"/>
              </a:rPr>
              <a:t>forma</a:t>
            </a:r>
            <a:r>
              <a:rPr lang="es-AR" sz="1600" b="0" strike="noStrike" spc="60">
                <a:solidFill>
                  <a:srgbClr val="5600FB"/>
                </a:solidFill>
                <a:latin typeface="Calibri"/>
                <a:ea typeface="Arial"/>
              </a:rPr>
              <a:t> </a:t>
            </a:r>
            <a:r>
              <a:rPr lang="es-AR" sz="1600" b="0" strike="noStrike" spc="199">
                <a:solidFill>
                  <a:srgbClr val="5600FB"/>
                </a:solidFill>
                <a:latin typeface="Calibri"/>
                <a:ea typeface="Arial"/>
              </a:rPr>
              <a:t>de</a:t>
            </a:r>
            <a:r>
              <a:rPr lang="es-AR" sz="1600" b="0" strike="noStrike" spc="55">
                <a:solidFill>
                  <a:srgbClr val="5600FB"/>
                </a:solidFill>
                <a:latin typeface="Calibri"/>
                <a:ea typeface="Arial"/>
              </a:rPr>
              <a:t> </a:t>
            </a:r>
            <a:r>
              <a:rPr lang="es-AR" sz="1600" b="0" strike="noStrike" spc="131">
                <a:solidFill>
                  <a:srgbClr val="5600FB"/>
                </a:solidFill>
                <a:latin typeface="Calibri"/>
                <a:ea typeface="Arial"/>
              </a:rPr>
              <a:t>crear</a:t>
            </a:r>
            <a:r>
              <a:rPr lang="es-AR" sz="1600" b="0" strike="noStrike" spc="60">
                <a:solidFill>
                  <a:srgbClr val="5600FB"/>
                </a:solidFill>
                <a:latin typeface="Calibri"/>
                <a:ea typeface="Arial"/>
              </a:rPr>
              <a:t> </a:t>
            </a:r>
            <a:r>
              <a:rPr lang="es-AR" sz="1600" b="0" strike="noStrike" spc="134">
                <a:solidFill>
                  <a:srgbClr val="5600FB"/>
                </a:solidFill>
                <a:latin typeface="Calibri"/>
                <a:ea typeface="Arial"/>
              </a:rPr>
              <a:t>registros</a:t>
            </a:r>
            <a:r>
              <a:rPr lang="es-AR" sz="1600" b="0" strike="noStrike" spc="60">
                <a:solidFill>
                  <a:srgbClr val="5600FB"/>
                </a:solidFill>
                <a:latin typeface="Calibri"/>
                <a:ea typeface="Arial"/>
              </a:rPr>
              <a:t> </a:t>
            </a:r>
            <a:r>
              <a:rPr lang="es-AR" sz="1600" b="0" strike="noStrike" spc="154">
                <a:solidFill>
                  <a:srgbClr val="5600FB"/>
                </a:solidFill>
                <a:latin typeface="Calibri"/>
                <a:ea typeface="Arial"/>
              </a:rPr>
              <a:t>es</a:t>
            </a:r>
            <a:r>
              <a:rPr lang="es-AR" sz="1600" b="0" strike="noStrike" spc="55">
                <a:solidFill>
                  <a:srgbClr val="5600FB"/>
                </a:solidFill>
                <a:latin typeface="Calibri"/>
                <a:ea typeface="Arial"/>
              </a:rPr>
              <a:t> </a:t>
            </a:r>
            <a:r>
              <a:rPr lang="es-AR" sz="1600" b="0" strike="noStrike" spc="180">
                <a:solidFill>
                  <a:srgbClr val="5600FB"/>
                </a:solidFill>
                <a:latin typeface="Calibri"/>
                <a:ea typeface="Arial"/>
              </a:rPr>
              <a:t>indicando</a:t>
            </a:r>
            <a:r>
              <a:rPr lang="es-AR" sz="1600" b="0" strike="noStrike" spc="60">
                <a:solidFill>
                  <a:srgbClr val="5600FB"/>
                </a:solidFill>
                <a:latin typeface="Calibri"/>
                <a:ea typeface="Arial"/>
              </a:rPr>
              <a:t> </a:t>
            </a:r>
            <a:r>
              <a:rPr lang="es-AR" sz="1600" b="0" strike="noStrike" spc="120">
                <a:solidFill>
                  <a:srgbClr val="5600FB"/>
                </a:solidFill>
                <a:latin typeface="Calibri"/>
                <a:ea typeface="Arial"/>
              </a:rPr>
              <a:t>valores</a:t>
            </a:r>
            <a:r>
              <a:rPr lang="es-AR" sz="1600" b="0" strike="noStrike" spc="60">
                <a:solidFill>
                  <a:srgbClr val="5600FB"/>
                </a:solidFill>
                <a:latin typeface="Calibri"/>
                <a:ea typeface="Arial"/>
              </a:rPr>
              <a:t> </a:t>
            </a:r>
            <a:r>
              <a:rPr lang="es-AR" sz="1600" b="0" strike="noStrike" spc="160">
                <a:solidFill>
                  <a:srgbClr val="5600FB"/>
                </a:solidFill>
                <a:latin typeface="Calibri"/>
                <a:ea typeface="Arial"/>
              </a:rPr>
              <a:t>para</a:t>
            </a:r>
            <a:r>
              <a:rPr lang="es-AR" sz="1600" b="0" strike="noStrike" spc="55">
                <a:solidFill>
                  <a:srgbClr val="5600FB"/>
                </a:solidFill>
                <a:latin typeface="Calibri"/>
                <a:ea typeface="Arial"/>
              </a:rPr>
              <a:t> </a:t>
            </a:r>
            <a:r>
              <a:rPr lang="es-AR" sz="1600" b="0" strike="noStrike" spc="154">
                <a:solidFill>
                  <a:srgbClr val="5600FB"/>
                </a:solidFill>
                <a:latin typeface="Calibri"/>
                <a:ea typeface="Arial"/>
              </a:rPr>
              <a:t>todas</a:t>
            </a:r>
            <a:r>
              <a:rPr lang="es-AR" sz="1600" b="0" strike="noStrike" spc="60">
                <a:solidFill>
                  <a:srgbClr val="5600FB"/>
                </a:solidFill>
                <a:latin typeface="Calibri"/>
                <a:ea typeface="Arial"/>
              </a:rPr>
              <a:t> </a:t>
            </a:r>
            <a:r>
              <a:rPr lang="es-AR" sz="1600" b="0" strike="noStrike" spc="126">
                <a:solidFill>
                  <a:srgbClr val="5600FB"/>
                </a:solidFill>
                <a:latin typeface="Calibri"/>
                <a:ea typeface="Arial"/>
              </a:rPr>
              <a:t>las</a:t>
            </a:r>
            <a:r>
              <a:rPr lang="es-AR" sz="1600" b="0" strike="noStrike" spc="60">
                <a:solidFill>
                  <a:srgbClr val="5600FB"/>
                </a:solidFill>
                <a:latin typeface="Calibri"/>
                <a:ea typeface="Arial"/>
              </a:rPr>
              <a:t> </a:t>
            </a:r>
            <a:r>
              <a:rPr lang="es-AR" sz="1600" b="0" strike="noStrike" spc="199">
                <a:solidFill>
                  <a:srgbClr val="5600FB"/>
                </a:solidFill>
                <a:latin typeface="Calibri"/>
                <a:ea typeface="Arial"/>
              </a:rPr>
              <a:t>columnas</a:t>
            </a:r>
            <a:r>
              <a:rPr lang="es-AR" sz="1600" b="0" strike="noStrike" spc="55">
                <a:solidFill>
                  <a:srgbClr val="5600FB"/>
                </a:solidFill>
                <a:latin typeface="Calibri"/>
                <a:ea typeface="Arial"/>
              </a:rPr>
              <a:t> </a:t>
            </a:r>
            <a:r>
              <a:rPr lang="es-AR" sz="1600" b="0" strike="noStrike" spc="199">
                <a:solidFill>
                  <a:srgbClr val="5600FB"/>
                </a:solidFill>
                <a:latin typeface="Calibri"/>
                <a:ea typeface="Arial"/>
              </a:rPr>
              <a:t>de</a:t>
            </a:r>
            <a:r>
              <a:rPr lang="es-AR" sz="1600" b="0" strike="noStrike" spc="60">
                <a:solidFill>
                  <a:srgbClr val="5600FB"/>
                </a:solidFill>
                <a:latin typeface="Calibri"/>
                <a:ea typeface="Arial"/>
              </a:rPr>
              <a:t> </a:t>
            </a:r>
            <a:r>
              <a:rPr lang="es-AR" sz="1600" b="0" strike="noStrike" spc="114">
                <a:solidFill>
                  <a:srgbClr val="5600FB"/>
                </a:solidFill>
                <a:latin typeface="Calibri"/>
                <a:ea typeface="Arial"/>
              </a:rPr>
              <a:t>la  </a:t>
            </a:r>
            <a:r>
              <a:rPr lang="es-AR" sz="1600" b="0" strike="noStrike" spc="106">
                <a:solidFill>
                  <a:srgbClr val="5600FB"/>
                </a:solidFill>
                <a:latin typeface="Calibri"/>
                <a:ea typeface="Arial"/>
              </a:rPr>
              <a:t>tabla:</a:t>
            </a:r>
            <a:endParaRPr lang="es-AR" sz="1600" b="0" strike="noStrike" spc="-1">
              <a:latin typeface="Arial"/>
            </a:endParaRPr>
          </a:p>
        </p:txBody>
      </p:sp>
      <p:sp>
        <p:nvSpPr>
          <p:cNvPr id="226" name="CustomShape 4"/>
          <p:cNvSpPr/>
          <p:nvPr/>
        </p:nvSpPr>
        <p:spPr>
          <a:xfrm>
            <a:off x="941760" y="3609720"/>
            <a:ext cx="7619400" cy="48168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227" name="CustomShape 5"/>
          <p:cNvSpPr/>
          <p:nvPr/>
        </p:nvSpPr>
        <p:spPr>
          <a:xfrm>
            <a:off x="1176840" y="5724360"/>
            <a:ext cx="5968080" cy="6087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pic>
        <p:nvPicPr>
          <p:cNvPr id="228" name="Imagen 9"/>
          <p:cNvPicPr/>
          <p:nvPr/>
        </p:nvPicPr>
        <p:blipFill>
          <a:blip r:embed="rId4"/>
          <a:stretch/>
        </p:blipFill>
        <p:spPr>
          <a:xfrm>
            <a:off x="8965800" y="278280"/>
            <a:ext cx="2224080" cy="853920"/>
          </a:xfrm>
          <a:prstGeom prst="rect">
            <a:avLst/>
          </a:prstGeom>
          <a:ln>
            <a:noFill/>
          </a:ln>
        </p:spPr>
      </p:pic>
      <p:pic>
        <p:nvPicPr>
          <p:cNvPr id="229" name="Gráfico 11"/>
          <p:cNvPicPr/>
          <p:nvPr/>
        </p:nvPicPr>
        <p:blipFill>
          <a:blip r:embed="rId5"/>
          <a:stretch/>
        </p:blipFill>
        <p:spPr>
          <a:xfrm>
            <a:off x="10077840" y="5567760"/>
            <a:ext cx="1171800" cy="1171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5531040" y="3087720"/>
            <a:ext cx="3205440" cy="11617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a:lnSpc>
                <a:spcPct val="90000"/>
              </a:lnSpc>
            </a:pPr>
            <a:r>
              <a:rPr lang="es-AR" sz="3600" b="1" strike="noStrike" spc="-1">
                <a:solidFill>
                  <a:srgbClr val="007BB9"/>
                </a:solidFill>
                <a:latin typeface="Raleway SemiBold"/>
                <a:ea typeface="Raleway SemiBold"/>
              </a:rPr>
              <a:t>DELETE</a:t>
            </a:r>
            <a:endParaRPr lang="es-AR" sz="3600" b="0" strike="noStrike" spc="-1">
              <a:latin typeface="Arial"/>
            </a:endParaRPr>
          </a:p>
        </p:txBody>
      </p:sp>
      <p:pic>
        <p:nvPicPr>
          <p:cNvPr id="231" name="Imagen 3"/>
          <p:cNvPicPr/>
          <p:nvPr/>
        </p:nvPicPr>
        <p:blipFill>
          <a:blip r:embed="rId2"/>
          <a:stretch/>
        </p:blipFill>
        <p:spPr>
          <a:xfrm>
            <a:off x="8647200" y="374040"/>
            <a:ext cx="2707920" cy="1039680"/>
          </a:xfrm>
          <a:prstGeom prst="rect">
            <a:avLst/>
          </a:prstGeom>
          <a:ln>
            <a:noFill/>
          </a:ln>
        </p:spPr>
      </p:pic>
      <p:pic>
        <p:nvPicPr>
          <p:cNvPr id="232" name="Gráfico 5"/>
          <p:cNvPicPr/>
          <p:nvPr/>
        </p:nvPicPr>
        <p:blipFill>
          <a:blip r:embed="rId3"/>
          <a:stretch/>
        </p:blipFill>
        <p:spPr>
          <a:xfrm>
            <a:off x="10354320" y="5460480"/>
            <a:ext cx="1171800" cy="1171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68400" y="336240"/>
            <a:ext cx="4675320" cy="11617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algn="ctr">
              <a:lnSpc>
                <a:spcPct val="80000"/>
              </a:lnSpc>
            </a:pPr>
            <a:r>
              <a:rPr lang="es-AR" sz="3600" b="0" strike="noStrike" spc="-1">
                <a:solidFill>
                  <a:srgbClr val="007BB9"/>
                </a:solidFill>
                <a:latin typeface="Raleway SemiBold"/>
                <a:ea typeface="Raleway SemiBold"/>
              </a:rPr>
              <a:t>DELETE</a:t>
            </a:r>
            <a:endParaRPr lang="es-AR" sz="3600" b="0" strike="noStrike" spc="-1">
              <a:latin typeface="Arial"/>
            </a:endParaRPr>
          </a:p>
        </p:txBody>
      </p:sp>
      <p:sp>
        <p:nvSpPr>
          <p:cNvPr id="234" name="CustomShape 2"/>
          <p:cNvSpPr/>
          <p:nvPr/>
        </p:nvSpPr>
        <p:spPr>
          <a:xfrm>
            <a:off x="615960" y="1027440"/>
            <a:ext cx="10787760" cy="3253680"/>
          </a:xfrm>
          <a:prstGeom prst="rect">
            <a:avLst/>
          </a:prstGeom>
          <a:noFill/>
          <a:ln>
            <a:noFill/>
          </a:ln>
        </p:spPr>
        <p:style>
          <a:lnRef idx="0">
            <a:scrgbClr r="0" g="0" b="0"/>
          </a:lnRef>
          <a:fillRef idx="0">
            <a:scrgbClr r="0" g="0" b="0"/>
          </a:fillRef>
          <a:effectRef idx="0">
            <a:scrgbClr r="0" g="0" b="0"/>
          </a:effectRef>
          <a:fontRef idx="minor"/>
        </p:style>
        <p:txBody>
          <a:bodyPr lIns="0" tIns="130680" rIns="0" bIns="0"/>
          <a:lstStyle/>
          <a:p>
            <a:pPr marL="363960" indent="-351000">
              <a:lnSpc>
                <a:spcPct val="100000"/>
              </a:lnSpc>
              <a:spcBef>
                <a:spcPts val="1029"/>
              </a:spcBef>
              <a:buClr>
                <a:srgbClr val="000000"/>
              </a:buClr>
              <a:buFont typeface="Arial"/>
              <a:buChar char="●"/>
            </a:pPr>
            <a:r>
              <a:rPr lang="es-AR" sz="1600" b="0" strike="noStrike" spc="216">
                <a:solidFill>
                  <a:srgbClr val="5600FB"/>
                </a:solidFill>
                <a:latin typeface="Calibri"/>
                <a:ea typeface="Arial"/>
              </a:rPr>
              <a:t>La</a:t>
            </a:r>
            <a:r>
              <a:rPr lang="es-AR" sz="1600" b="0" strike="noStrike" spc="55">
                <a:solidFill>
                  <a:srgbClr val="5600FB"/>
                </a:solidFill>
                <a:latin typeface="Calibri"/>
                <a:ea typeface="Arial"/>
              </a:rPr>
              <a:t> </a:t>
            </a:r>
            <a:r>
              <a:rPr lang="es-AR" sz="1600" b="0" strike="noStrike" spc="160">
                <a:solidFill>
                  <a:srgbClr val="5600FB"/>
                </a:solidFill>
                <a:latin typeface="Calibri"/>
                <a:ea typeface="Arial"/>
              </a:rPr>
              <a:t>sentencia</a:t>
            </a:r>
            <a:r>
              <a:rPr lang="es-AR" sz="1600" b="0" strike="noStrike" spc="60">
                <a:solidFill>
                  <a:srgbClr val="5600FB"/>
                </a:solidFill>
                <a:latin typeface="Calibri"/>
                <a:ea typeface="Arial"/>
              </a:rPr>
              <a:t> </a:t>
            </a:r>
            <a:r>
              <a:rPr lang="es-AR" sz="1600" b="0" strike="noStrike" spc="180">
                <a:solidFill>
                  <a:srgbClr val="5600FB"/>
                </a:solidFill>
                <a:latin typeface="Calibri"/>
                <a:ea typeface="Arial"/>
              </a:rPr>
              <a:t>“DELETE”</a:t>
            </a:r>
            <a:r>
              <a:rPr lang="es-AR" sz="1600" b="0" strike="noStrike" spc="60">
                <a:solidFill>
                  <a:srgbClr val="5600FB"/>
                </a:solidFill>
                <a:latin typeface="Calibri"/>
                <a:ea typeface="Arial"/>
              </a:rPr>
              <a:t> </a:t>
            </a:r>
            <a:r>
              <a:rPr lang="es-AR" sz="1600" b="0" strike="noStrike" spc="154">
                <a:solidFill>
                  <a:srgbClr val="5600FB"/>
                </a:solidFill>
                <a:latin typeface="Calibri"/>
                <a:ea typeface="Arial"/>
              </a:rPr>
              <a:t>es</a:t>
            </a:r>
            <a:r>
              <a:rPr lang="es-AR" sz="1600" b="0" strike="noStrike" spc="55">
                <a:solidFill>
                  <a:srgbClr val="5600FB"/>
                </a:solidFill>
                <a:latin typeface="Calibri"/>
                <a:ea typeface="Arial"/>
              </a:rPr>
              <a:t> </a:t>
            </a:r>
            <a:r>
              <a:rPr lang="es-AR" sz="1600" b="0" strike="noStrike" spc="140">
                <a:solidFill>
                  <a:srgbClr val="5600FB"/>
                </a:solidFill>
                <a:latin typeface="Calibri"/>
                <a:ea typeface="Arial"/>
              </a:rPr>
              <a:t>utilizada</a:t>
            </a:r>
            <a:r>
              <a:rPr lang="es-AR" sz="1600" b="0" strike="noStrike" spc="60">
                <a:solidFill>
                  <a:srgbClr val="5600FB"/>
                </a:solidFill>
                <a:latin typeface="Calibri"/>
                <a:ea typeface="Arial"/>
              </a:rPr>
              <a:t> </a:t>
            </a:r>
            <a:r>
              <a:rPr lang="es-AR" sz="1600" b="0" strike="noStrike" spc="160">
                <a:solidFill>
                  <a:srgbClr val="5600FB"/>
                </a:solidFill>
                <a:latin typeface="Calibri"/>
                <a:ea typeface="Arial"/>
              </a:rPr>
              <a:t>para</a:t>
            </a:r>
            <a:r>
              <a:rPr lang="es-AR" sz="1600" b="0" strike="noStrike" spc="55">
                <a:solidFill>
                  <a:srgbClr val="5600FB"/>
                </a:solidFill>
                <a:latin typeface="Calibri"/>
                <a:ea typeface="Arial"/>
              </a:rPr>
              <a:t> </a:t>
            </a:r>
            <a:r>
              <a:rPr lang="es-AR" sz="1600" b="1" strike="noStrike" spc="171">
                <a:solidFill>
                  <a:srgbClr val="5600FB"/>
                </a:solidFill>
                <a:latin typeface="Calibri"/>
                <a:ea typeface="Arial"/>
              </a:rPr>
              <a:t>eliminar</a:t>
            </a:r>
            <a:r>
              <a:rPr lang="es-AR" sz="1600" b="1" strike="noStrike" spc="60">
                <a:solidFill>
                  <a:srgbClr val="5600FB"/>
                </a:solidFill>
                <a:latin typeface="Calibri"/>
                <a:ea typeface="Arial"/>
              </a:rPr>
              <a:t> </a:t>
            </a:r>
            <a:r>
              <a:rPr lang="es-AR" sz="1600" b="0" strike="noStrike" spc="134">
                <a:solidFill>
                  <a:srgbClr val="5600FB"/>
                </a:solidFill>
                <a:latin typeface="Calibri"/>
                <a:ea typeface="Arial"/>
              </a:rPr>
              <a:t>registros</a:t>
            </a:r>
            <a:r>
              <a:rPr lang="es-AR" sz="1600" b="0" strike="noStrike" spc="55">
                <a:solidFill>
                  <a:srgbClr val="5600FB"/>
                </a:solidFill>
                <a:latin typeface="Calibri"/>
                <a:ea typeface="Arial"/>
              </a:rPr>
              <a:t> </a:t>
            </a:r>
            <a:r>
              <a:rPr lang="es-AR" sz="1600" b="0" strike="noStrike" spc="134">
                <a:solidFill>
                  <a:srgbClr val="5600FB"/>
                </a:solidFill>
                <a:latin typeface="Calibri"/>
                <a:ea typeface="Arial"/>
              </a:rPr>
              <a:t>existentes</a:t>
            </a:r>
            <a:r>
              <a:rPr lang="es-AR" sz="1600" b="0" strike="noStrike" spc="60">
                <a:solidFill>
                  <a:srgbClr val="5600FB"/>
                </a:solidFill>
                <a:latin typeface="Calibri"/>
                <a:ea typeface="Arial"/>
              </a:rPr>
              <a:t> </a:t>
            </a:r>
            <a:r>
              <a:rPr lang="es-AR" sz="1600" b="0" strike="noStrike" spc="199">
                <a:solidFill>
                  <a:srgbClr val="5600FB"/>
                </a:solidFill>
                <a:latin typeface="Calibri"/>
                <a:ea typeface="Arial"/>
              </a:rPr>
              <a:t>en</a:t>
            </a:r>
            <a:r>
              <a:rPr lang="es-AR" sz="1600" b="0" strike="noStrike" spc="60">
                <a:solidFill>
                  <a:srgbClr val="5600FB"/>
                </a:solidFill>
                <a:latin typeface="Calibri"/>
                <a:ea typeface="Arial"/>
              </a:rPr>
              <a:t> </a:t>
            </a:r>
            <a:r>
              <a:rPr lang="es-AR" sz="1600" b="0" strike="noStrike" spc="211">
                <a:solidFill>
                  <a:srgbClr val="5600FB"/>
                </a:solidFill>
                <a:latin typeface="Calibri"/>
                <a:ea typeface="Arial"/>
              </a:rPr>
              <a:t>una</a:t>
            </a:r>
            <a:r>
              <a:rPr lang="es-AR" sz="1600" b="0" strike="noStrike" spc="55">
                <a:solidFill>
                  <a:srgbClr val="5600FB"/>
                </a:solidFill>
                <a:latin typeface="Calibri"/>
                <a:ea typeface="Arial"/>
              </a:rPr>
              <a:t> </a:t>
            </a:r>
            <a:r>
              <a:rPr lang="es-AR" sz="1600" b="0" strike="noStrike" spc="109">
                <a:solidFill>
                  <a:srgbClr val="5600FB"/>
                </a:solidFill>
                <a:latin typeface="Calibri"/>
                <a:ea typeface="Arial"/>
              </a:rPr>
              <a:t>tabla.</a:t>
            </a:r>
            <a:endParaRPr lang="es-AR" sz="1600" b="0" strike="noStrike" spc="-1">
              <a:latin typeface="Arial"/>
            </a:endParaRPr>
          </a:p>
          <a:p>
            <a:pPr marL="363960" indent="-306000">
              <a:lnSpc>
                <a:spcPct val="148000"/>
              </a:lnSpc>
              <a:buClr>
                <a:srgbClr val="000000"/>
              </a:buClr>
              <a:buFont typeface="Arial"/>
              <a:buChar char="-"/>
            </a:pPr>
            <a:r>
              <a:rPr lang="es-AR" sz="1600" b="0" strike="noStrike" spc="134">
                <a:solidFill>
                  <a:srgbClr val="5600FB"/>
                </a:solidFill>
                <a:latin typeface="Calibri"/>
                <a:ea typeface="Arial"/>
              </a:rPr>
              <a:t>Al</a:t>
            </a:r>
            <a:r>
              <a:rPr lang="es-AR" sz="1600" b="0" strike="noStrike" spc="55">
                <a:solidFill>
                  <a:srgbClr val="5600FB"/>
                </a:solidFill>
                <a:latin typeface="Calibri"/>
                <a:ea typeface="Arial"/>
              </a:rPr>
              <a:t> </a:t>
            </a:r>
            <a:r>
              <a:rPr lang="es-AR" sz="1600" b="0" strike="noStrike" spc="231">
                <a:solidFill>
                  <a:srgbClr val="5600FB"/>
                </a:solidFill>
                <a:latin typeface="Calibri"/>
                <a:ea typeface="Arial"/>
              </a:rPr>
              <a:t>momento</a:t>
            </a:r>
            <a:r>
              <a:rPr lang="es-AR" sz="1600" b="0" strike="noStrike" spc="60">
                <a:solidFill>
                  <a:srgbClr val="5600FB"/>
                </a:solidFill>
                <a:latin typeface="Calibri"/>
                <a:ea typeface="Arial"/>
              </a:rPr>
              <a:t> </a:t>
            </a:r>
            <a:r>
              <a:rPr lang="es-AR" sz="1600" b="0" strike="noStrike" spc="199">
                <a:solidFill>
                  <a:srgbClr val="5600FB"/>
                </a:solidFill>
                <a:latin typeface="Calibri"/>
                <a:ea typeface="Arial"/>
              </a:rPr>
              <a:t>de</a:t>
            </a:r>
            <a:r>
              <a:rPr lang="es-AR" sz="1600" b="0" strike="noStrike" spc="55">
                <a:solidFill>
                  <a:srgbClr val="5600FB"/>
                </a:solidFill>
                <a:latin typeface="Calibri"/>
                <a:ea typeface="Arial"/>
              </a:rPr>
              <a:t> </a:t>
            </a:r>
            <a:r>
              <a:rPr lang="es-AR" sz="1600" b="0" strike="noStrike" spc="145">
                <a:solidFill>
                  <a:srgbClr val="5600FB"/>
                </a:solidFill>
                <a:latin typeface="Calibri"/>
                <a:ea typeface="Arial"/>
              </a:rPr>
              <a:t>ejecutar</a:t>
            </a:r>
            <a:r>
              <a:rPr lang="es-AR" sz="1600" b="0" strike="noStrike" spc="60">
                <a:solidFill>
                  <a:srgbClr val="5600FB"/>
                </a:solidFill>
                <a:latin typeface="Calibri"/>
                <a:ea typeface="Arial"/>
              </a:rPr>
              <a:t> </a:t>
            </a:r>
            <a:r>
              <a:rPr lang="es-AR" sz="1600" b="0" strike="noStrike" spc="180">
                <a:solidFill>
                  <a:srgbClr val="5600FB"/>
                </a:solidFill>
                <a:latin typeface="Calibri"/>
                <a:ea typeface="Arial"/>
              </a:rPr>
              <a:t>dicha</a:t>
            </a:r>
            <a:r>
              <a:rPr lang="es-AR" sz="1600" b="0" strike="noStrike" spc="60">
                <a:solidFill>
                  <a:srgbClr val="5600FB"/>
                </a:solidFill>
                <a:latin typeface="Calibri"/>
                <a:ea typeface="Arial"/>
              </a:rPr>
              <a:t> </a:t>
            </a:r>
            <a:r>
              <a:rPr lang="es-AR" sz="1600" b="0" strike="noStrike" spc="140">
                <a:solidFill>
                  <a:srgbClr val="5600FB"/>
                </a:solidFill>
                <a:latin typeface="Calibri"/>
                <a:ea typeface="Arial"/>
              </a:rPr>
              <a:t>sentencia,</a:t>
            </a:r>
            <a:r>
              <a:rPr lang="es-AR" sz="1600" b="0" strike="noStrike" spc="55">
                <a:solidFill>
                  <a:srgbClr val="5600FB"/>
                </a:solidFill>
                <a:latin typeface="Calibri"/>
                <a:ea typeface="Arial"/>
              </a:rPr>
              <a:t> </a:t>
            </a:r>
            <a:r>
              <a:rPr lang="es-AR" sz="1600" b="0" strike="noStrike" spc="216">
                <a:solidFill>
                  <a:srgbClr val="5600FB"/>
                </a:solidFill>
                <a:latin typeface="Calibri"/>
                <a:ea typeface="Arial"/>
              </a:rPr>
              <a:t>debemos</a:t>
            </a:r>
            <a:r>
              <a:rPr lang="es-AR" sz="1600" b="0" strike="noStrike" spc="60">
                <a:solidFill>
                  <a:srgbClr val="5600FB"/>
                </a:solidFill>
                <a:latin typeface="Calibri"/>
                <a:ea typeface="Arial"/>
              </a:rPr>
              <a:t> </a:t>
            </a:r>
            <a:r>
              <a:rPr lang="es-AR" sz="1600" b="0" strike="noStrike" spc="134">
                <a:solidFill>
                  <a:srgbClr val="5600FB"/>
                </a:solidFill>
                <a:latin typeface="Calibri"/>
                <a:ea typeface="Arial"/>
              </a:rPr>
              <a:t>prestar</a:t>
            </a:r>
            <a:r>
              <a:rPr lang="es-AR" sz="1600" b="0" strike="noStrike" spc="55">
                <a:solidFill>
                  <a:srgbClr val="5600FB"/>
                </a:solidFill>
                <a:latin typeface="Calibri"/>
                <a:ea typeface="Arial"/>
              </a:rPr>
              <a:t> </a:t>
            </a:r>
            <a:r>
              <a:rPr lang="es-AR" sz="1600" b="0" strike="noStrike" spc="250">
                <a:solidFill>
                  <a:srgbClr val="5600FB"/>
                </a:solidFill>
                <a:latin typeface="Calibri"/>
                <a:ea typeface="Arial"/>
              </a:rPr>
              <a:t>mucha</a:t>
            </a:r>
            <a:r>
              <a:rPr lang="es-AR" sz="1600" b="0" strike="noStrike" spc="60">
                <a:solidFill>
                  <a:srgbClr val="5600FB"/>
                </a:solidFill>
                <a:latin typeface="Calibri"/>
                <a:ea typeface="Arial"/>
              </a:rPr>
              <a:t> </a:t>
            </a:r>
            <a:r>
              <a:rPr lang="es-AR" sz="1600" b="0" strike="noStrike" spc="160">
                <a:solidFill>
                  <a:srgbClr val="5600FB"/>
                </a:solidFill>
                <a:latin typeface="Calibri"/>
                <a:ea typeface="Arial"/>
              </a:rPr>
              <a:t>atención</a:t>
            </a:r>
            <a:r>
              <a:rPr lang="es-AR" sz="1600" b="0" strike="noStrike" spc="60">
                <a:solidFill>
                  <a:srgbClr val="5600FB"/>
                </a:solidFill>
                <a:latin typeface="Calibri"/>
                <a:ea typeface="Arial"/>
              </a:rPr>
              <a:t> </a:t>
            </a:r>
            <a:r>
              <a:rPr lang="es-AR" sz="1600" b="0" strike="noStrike" spc="197">
                <a:solidFill>
                  <a:srgbClr val="5600FB"/>
                </a:solidFill>
                <a:latin typeface="Calibri"/>
                <a:ea typeface="Arial"/>
              </a:rPr>
              <a:t>con  </a:t>
            </a:r>
            <a:r>
              <a:rPr lang="es-AR" sz="1600" b="0" strike="noStrike" spc="120">
                <a:solidFill>
                  <a:srgbClr val="5600FB"/>
                </a:solidFill>
                <a:latin typeface="Calibri"/>
                <a:ea typeface="Arial"/>
              </a:rPr>
              <a:t>los </a:t>
            </a:r>
            <a:r>
              <a:rPr lang="es-AR" sz="1600" b="0" strike="noStrike" spc="134">
                <a:solidFill>
                  <a:srgbClr val="5600FB"/>
                </a:solidFill>
                <a:latin typeface="Calibri"/>
                <a:ea typeface="Arial"/>
              </a:rPr>
              <a:t>registros </a:t>
            </a:r>
            <a:r>
              <a:rPr lang="es-AR" sz="1600" b="0" strike="noStrike" spc="211">
                <a:solidFill>
                  <a:srgbClr val="5600FB"/>
                </a:solidFill>
                <a:latin typeface="Calibri"/>
                <a:ea typeface="Arial"/>
              </a:rPr>
              <a:t>que </a:t>
            </a:r>
            <a:r>
              <a:rPr lang="es-AR" sz="1600" b="0" strike="noStrike" spc="197">
                <a:solidFill>
                  <a:srgbClr val="5600FB"/>
                </a:solidFill>
                <a:latin typeface="Calibri"/>
                <a:ea typeface="Arial"/>
              </a:rPr>
              <a:t>queremos </a:t>
            </a:r>
            <a:r>
              <a:rPr lang="es-AR" sz="1600" b="0" strike="noStrike" spc="126">
                <a:solidFill>
                  <a:srgbClr val="5600FB"/>
                </a:solidFill>
                <a:latin typeface="Calibri"/>
                <a:ea typeface="Arial"/>
              </a:rPr>
              <a:t>eliminar, </a:t>
            </a:r>
            <a:r>
              <a:rPr lang="es-AR" sz="1600" b="0" strike="noStrike" spc="140">
                <a:solidFill>
                  <a:srgbClr val="5600FB"/>
                </a:solidFill>
                <a:latin typeface="Calibri"/>
                <a:ea typeface="Arial"/>
              </a:rPr>
              <a:t>ya </a:t>
            </a:r>
            <a:r>
              <a:rPr lang="es-AR" sz="1600" b="0" strike="noStrike" spc="211">
                <a:solidFill>
                  <a:srgbClr val="5600FB"/>
                </a:solidFill>
                <a:latin typeface="Calibri"/>
                <a:ea typeface="Arial"/>
              </a:rPr>
              <a:t>que </a:t>
            </a:r>
            <a:r>
              <a:rPr lang="es-AR" sz="1600" b="0" strike="noStrike" spc="100">
                <a:solidFill>
                  <a:srgbClr val="5600FB"/>
                </a:solidFill>
                <a:latin typeface="Calibri"/>
                <a:ea typeface="Arial"/>
              </a:rPr>
              <a:t>si </a:t>
            </a:r>
            <a:r>
              <a:rPr lang="es-AR" sz="1600" b="0" strike="noStrike" spc="197">
                <a:solidFill>
                  <a:srgbClr val="5600FB"/>
                </a:solidFill>
                <a:latin typeface="Calibri"/>
                <a:ea typeface="Arial"/>
              </a:rPr>
              <a:t>no </a:t>
            </a:r>
            <a:r>
              <a:rPr lang="es-AR" sz="1600" b="0" strike="noStrike" spc="154">
                <a:solidFill>
                  <a:srgbClr val="5600FB"/>
                </a:solidFill>
                <a:latin typeface="Calibri"/>
                <a:ea typeface="Arial"/>
              </a:rPr>
              <a:t>utilizamos </a:t>
            </a:r>
            <a:r>
              <a:rPr lang="es-AR" sz="1600" b="0" strike="noStrike" spc="219">
                <a:solidFill>
                  <a:srgbClr val="5600FB"/>
                </a:solidFill>
                <a:latin typeface="Calibri"/>
                <a:ea typeface="Arial"/>
              </a:rPr>
              <a:t>ningún </a:t>
            </a:r>
            <a:r>
              <a:rPr lang="es-AR" sz="1600" b="0" strike="noStrike" spc="86">
                <a:solidFill>
                  <a:srgbClr val="5600FB"/>
                </a:solidFill>
                <a:latin typeface="Calibri"/>
                <a:ea typeface="Arial"/>
              </a:rPr>
              <a:t>ﬁltro, </a:t>
            </a:r>
            <a:r>
              <a:rPr lang="es-AR" sz="1600" b="0" strike="noStrike" spc="154">
                <a:solidFill>
                  <a:srgbClr val="5600FB"/>
                </a:solidFill>
                <a:latin typeface="Calibri"/>
                <a:ea typeface="Arial"/>
              </a:rPr>
              <a:t>se  </a:t>
            </a:r>
            <a:r>
              <a:rPr lang="es-AR" sz="1600" b="0" strike="noStrike" spc="160">
                <a:solidFill>
                  <a:srgbClr val="5600FB"/>
                </a:solidFill>
                <a:latin typeface="Calibri"/>
                <a:ea typeface="Arial"/>
              </a:rPr>
              <a:t>eliminarán</a:t>
            </a:r>
            <a:r>
              <a:rPr lang="es-AR" sz="1600" b="0" strike="noStrike" spc="49">
                <a:solidFill>
                  <a:srgbClr val="5600FB"/>
                </a:solidFill>
                <a:latin typeface="Calibri"/>
                <a:ea typeface="Arial"/>
              </a:rPr>
              <a:t> </a:t>
            </a:r>
            <a:r>
              <a:rPr lang="es-AR" sz="1600" b="0" strike="noStrike" spc="151">
                <a:solidFill>
                  <a:srgbClr val="5600FB"/>
                </a:solidFill>
                <a:latin typeface="Calibri"/>
                <a:ea typeface="Arial"/>
              </a:rPr>
              <a:t>todos</a:t>
            </a:r>
            <a:r>
              <a:rPr lang="es-AR" sz="1600" b="0" strike="noStrike" spc="49">
                <a:solidFill>
                  <a:srgbClr val="5600FB"/>
                </a:solidFill>
                <a:latin typeface="Calibri"/>
                <a:ea typeface="Arial"/>
              </a:rPr>
              <a:t> </a:t>
            </a:r>
            <a:r>
              <a:rPr lang="es-AR" sz="1600" b="0" strike="noStrike" spc="120">
                <a:solidFill>
                  <a:srgbClr val="5600FB"/>
                </a:solidFill>
                <a:latin typeface="Calibri"/>
                <a:ea typeface="Arial"/>
              </a:rPr>
              <a:t>los</a:t>
            </a:r>
            <a:r>
              <a:rPr lang="es-AR" sz="1600" b="0" strike="noStrike" spc="49">
                <a:solidFill>
                  <a:srgbClr val="5600FB"/>
                </a:solidFill>
                <a:latin typeface="Calibri"/>
                <a:ea typeface="Arial"/>
              </a:rPr>
              <a:t> </a:t>
            </a:r>
            <a:r>
              <a:rPr lang="es-AR" sz="1600" b="0" strike="noStrike" spc="134">
                <a:solidFill>
                  <a:srgbClr val="5600FB"/>
                </a:solidFill>
                <a:latin typeface="Calibri"/>
                <a:ea typeface="Arial"/>
              </a:rPr>
              <a:t>registros</a:t>
            </a:r>
            <a:r>
              <a:rPr lang="es-AR" sz="1600" b="0" strike="noStrike" spc="49">
                <a:solidFill>
                  <a:srgbClr val="5600FB"/>
                </a:solidFill>
                <a:latin typeface="Calibri"/>
                <a:ea typeface="Arial"/>
              </a:rPr>
              <a:t> </a:t>
            </a:r>
            <a:r>
              <a:rPr lang="es-AR" sz="1600" b="0" strike="noStrike" spc="199">
                <a:solidFill>
                  <a:srgbClr val="5600FB"/>
                </a:solidFill>
                <a:latin typeface="Calibri"/>
                <a:ea typeface="Arial"/>
              </a:rPr>
              <a:t>de</a:t>
            </a:r>
            <a:r>
              <a:rPr lang="es-AR" sz="1600" b="0" strike="noStrike" spc="49">
                <a:solidFill>
                  <a:srgbClr val="5600FB"/>
                </a:solidFill>
                <a:latin typeface="Calibri"/>
                <a:ea typeface="Arial"/>
              </a:rPr>
              <a:t> </a:t>
            </a:r>
            <a:r>
              <a:rPr lang="es-AR" sz="1600" b="0" strike="noStrike" spc="114">
                <a:solidFill>
                  <a:srgbClr val="5600FB"/>
                </a:solidFill>
                <a:latin typeface="Calibri"/>
                <a:ea typeface="Arial"/>
              </a:rPr>
              <a:t>la</a:t>
            </a:r>
            <a:r>
              <a:rPr lang="es-AR" sz="1600" b="0" strike="noStrike" spc="49">
                <a:solidFill>
                  <a:srgbClr val="5600FB"/>
                </a:solidFill>
                <a:latin typeface="Calibri"/>
                <a:ea typeface="Arial"/>
              </a:rPr>
              <a:t> </a:t>
            </a:r>
            <a:r>
              <a:rPr lang="es-AR" sz="1600" b="0" strike="noStrike" spc="109">
                <a:solidFill>
                  <a:srgbClr val="5600FB"/>
                </a:solidFill>
                <a:latin typeface="Calibri"/>
                <a:ea typeface="Arial"/>
              </a:rPr>
              <a:t>tabla.</a:t>
            </a:r>
            <a:r>
              <a:rPr lang="es-AR" sz="1600" b="0" strike="noStrike" spc="49">
                <a:solidFill>
                  <a:srgbClr val="5600FB"/>
                </a:solidFill>
                <a:latin typeface="Calibri"/>
                <a:ea typeface="Arial"/>
              </a:rPr>
              <a:t> </a:t>
            </a:r>
            <a:r>
              <a:rPr lang="es-AR" sz="1600" b="0" strike="noStrike" spc="211">
                <a:solidFill>
                  <a:srgbClr val="5600FB"/>
                </a:solidFill>
                <a:latin typeface="Calibri"/>
                <a:ea typeface="Arial"/>
              </a:rPr>
              <a:t>Es</a:t>
            </a:r>
            <a:r>
              <a:rPr lang="es-AR" sz="1600" b="0" strike="noStrike" spc="49">
                <a:solidFill>
                  <a:srgbClr val="5600FB"/>
                </a:solidFill>
                <a:latin typeface="Calibri"/>
                <a:ea typeface="Arial"/>
              </a:rPr>
              <a:t> </a:t>
            </a:r>
            <a:r>
              <a:rPr lang="es-AR" sz="1600" b="0" strike="noStrike" spc="109">
                <a:solidFill>
                  <a:srgbClr val="5600FB"/>
                </a:solidFill>
                <a:latin typeface="Calibri"/>
                <a:ea typeface="Arial"/>
              </a:rPr>
              <a:t>decir:</a:t>
            </a:r>
            <a:endParaRPr lang="es-AR" sz="1600" b="0" strike="noStrike" spc="-1">
              <a:latin typeface="Arial"/>
            </a:endParaRPr>
          </a:p>
          <a:p>
            <a:pPr>
              <a:lnSpc>
                <a:spcPct val="100000"/>
              </a:lnSpc>
            </a:pPr>
            <a:endParaRPr lang="es-AR" sz="1600" b="0" strike="noStrike" spc="-1">
              <a:latin typeface="Arial"/>
            </a:endParaRPr>
          </a:p>
          <a:p>
            <a:pPr marL="821160" lvl="1" indent="-306000">
              <a:lnSpc>
                <a:spcPct val="100000"/>
              </a:lnSpc>
              <a:spcBef>
                <a:spcPts val="1460"/>
              </a:spcBef>
              <a:buClr>
                <a:srgbClr val="999999"/>
              </a:buClr>
              <a:buFont typeface="Arial"/>
              <a:buChar char="-"/>
            </a:pPr>
            <a:r>
              <a:rPr lang="es-AR" sz="1600" b="0" strike="noStrike" spc="259">
                <a:solidFill>
                  <a:srgbClr val="5600FB"/>
                </a:solidFill>
                <a:latin typeface="Calibri"/>
                <a:ea typeface="Arial"/>
              </a:rPr>
              <a:t>DELETE</a:t>
            </a:r>
            <a:r>
              <a:rPr lang="es-AR" sz="1600" b="0" strike="noStrike" spc="49">
                <a:solidFill>
                  <a:srgbClr val="5600FB"/>
                </a:solidFill>
                <a:latin typeface="Calibri"/>
                <a:ea typeface="Arial"/>
              </a:rPr>
              <a:t> </a:t>
            </a:r>
            <a:r>
              <a:rPr lang="es-AR" sz="1600" b="0" strike="noStrike" spc="245">
                <a:solidFill>
                  <a:srgbClr val="5600FB"/>
                </a:solidFill>
                <a:latin typeface="Calibri"/>
                <a:ea typeface="Arial"/>
              </a:rPr>
              <a:t>FROM</a:t>
            </a:r>
            <a:r>
              <a:rPr lang="es-AR" sz="1600" b="0" strike="noStrike" spc="49">
                <a:solidFill>
                  <a:srgbClr val="5600FB"/>
                </a:solidFill>
                <a:latin typeface="Calibri"/>
                <a:ea typeface="Arial"/>
              </a:rPr>
              <a:t> </a:t>
            </a:r>
            <a:r>
              <a:rPr lang="es-AR" sz="1600" b="0" strike="noStrike" spc="145">
                <a:solidFill>
                  <a:srgbClr val="5600FB"/>
                </a:solidFill>
                <a:latin typeface="Calibri"/>
                <a:ea typeface="Arial"/>
              </a:rPr>
              <a:t>brands,</a:t>
            </a:r>
            <a:r>
              <a:rPr lang="es-AR" sz="1600" b="0" strike="noStrike" spc="49">
                <a:solidFill>
                  <a:srgbClr val="5600FB"/>
                </a:solidFill>
                <a:latin typeface="Calibri"/>
                <a:ea typeface="Arial"/>
              </a:rPr>
              <a:t> </a:t>
            </a:r>
            <a:r>
              <a:rPr lang="es-AR" sz="1600" b="0" strike="noStrike" spc="154">
                <a:solidFill>
                  <a:srgbClr val="5600FB"/>
                </a:solidFill>
                <a:latin typeface="Calibri"/>
                <a:ea typeface="Arial"/>
              </a:rPr>
              <a:t>eliminará</a:t>
            </a:r>
            <a:r>
              <a:rPr lang="es-AR" sz="1600" b="0" strike="noStrike" spc="49">
                <a:solidFill>
                  <a:srgbClr val="5600FB"/>
                </a:solidFill>
                <a:latin typeface="Calibri"/>
                <a:ea typeface="Arial"/>
              </a:rPr>
              <a:t> </a:t>
            </a:r>
            <a:r>
              <a:rPr lang="es-AR" sz="1600" b="0" strike="noStrike" spc="151">
                <a:solidFill>
                  <a:srgbClr val="5600FB"/>
                </a:solidFill>
                <a:latin typeface="Calibri"/>
                <a:ea typeface="Arial"/>
              </a:rPr>
              <a:t>todos</a:t>
            </a:r>
            <a:r>
              <a:rPr lang="es-AR" sz="1600" b="0" strike="noStrike" spc="49">
                <a:solidFill>
                  <a:srgbClr val="5600FB"/>
                </a:solidFill>
                <a:latin typeface="Calibri"/>
                <a:ea typeface="Arial"/>
              </a:rPr>
              <a:t> </a:t>
            </a:r>
            <a:r>
              <a:rPr lang="es-AR" sz="1600" b="0" strike="noStrike" spc="120">
                <a:solidFill>
                  <a:srgbClr val="5600FB"/>
                </a:solidFill>
                <a:latin typeface="Calibri"/>
                <a:ea typeface="Arial"/>
              </a:rPr>
              <a:t>los</a:t>
            </a:r>
            <a:r>
              <a:rPr lang="es-AR" sz="1600" b="0" strike="noStrike" spc="55">
                <a:solidFill>
                  <a:srgbClr val="5600FB"/>
                </a:solidFill>
                <a:latin typeface="Calibri"/>
                <a:ea typeface="Arial"/>
              </a:rPr>
              <a:t> </a:t>
            </a:r>
            <a:r>
              <a:rPr lang="es-AR" sz="1600" b="0" strike="noStrike" spc="134">
                <a:solidFill>
                  <a:srgbClr val="5600FB"/>
                </a:solidFill>
                <a:latin typeface="Calibri"/>
                <a:ea typeface="Arial"/>
              </a:rPr>
              <a:t>registros</a:t>
            </a:r>
            <a:r>
              <a:rPr lang="es-AR" sz="1600" b="0" strike="noStrike" spc="49">
                <a:solidFill>
                  <a:srgbClr val="5600FB"/>
                </a:solidFill>
                <a:latin typeface="Calibri"/>
                <a:ea typeface="Arial"/>
              </a:rPr>
              <a:t> </a:t>
            </a:r>
            <a:r>
              <a:rPr lang="es-AR" sz="1600" b="0" strike="noStrike" spc="199">
                <a:solidFill>
                  <a:srgbClr val="5600FB"/>
                </a:solidFill>
                <a:latin typeface="Calibri"/>
                <a:ea typeface="Arial"/>
              </a:rPr>
              <a:t>de</a:t>
            </a:r>
            <a:r>
              <a:rPr lang="es-AR" sz="1600" b="0" strike="noStrike" spc="49">
                <a:solidFill>
                  <a:srgbClr val="5600FB"/>
                </a:solidFill>
                <a:latin typeface="Calibri"/>
                <a:ea typeface="Arial"/>
              </a:rPr>
              <a:t> </a:t>
            </a:r>
            <a:r>
              <a:rPr lang="es-AR" sz="1600" b="0" strike="noStrike" spc="180">
                <a:solidFill>
                  <a:srgbClr val="5600FB"/>
                </a:solidFill>
                <a:latin typeface="Calibri"/>
                <a:ea typeface="Arial"/>
              </a:rPr>
              <a:t>dicha</a:t>
            </a:r>
            <a:r>
              <a:rPr lang="es-AR" sz="1600" b="0" strike="noStrike" spc="49">
                <a:solidFill>
                  <a:srgbClr val="5600FB"/>
                </a:solidFill>
                <a:latin typeface="Calibri"/>
                <a:ea typeface="Arial"/>
              </a:rPr>
              <a:t> </a:t>
            </a:r>
            <a:r>
              <a:rPr lang="es-AR" sz="1600" b="0" strike="noStrike" spc="151">
                <a:solidFill>
                  <a:srgbClr val="5600FB"/>
                </a:solidFill>
                <a:latin typeface="Calibri"/>
                <a:ea typeface="Arial"/>
              </a:rPr>
              <a:t>tabla</a:t>
            </a:r>
            <a:endParaRPr lang="es-AR" sz="1600" b="0" strike="noStrike" spc="-1">
              <a:latin typeface="Arial"/>
            </a:endParaRPr>
          </a:p>
          <a:p>
            <a:pPr marL="821160" lvl="1" indent="-306000">
              <a:lnSpc>
                <a:spcPct val="148000"/>
              </a:lnSpc>
              <a:buClr>
                <a:srgbClr val="000000"/>
              </a:buClr>
              <a:buFont typeface="Arial"/>
              <a:buChar char="-"/>
            </a:pPr>
            <a:r>
              <a:rPr lang="es-AR" sz="1600" b="0" strike="noStrike" spc="259">
                <a:solidFill>
                  <a:srgbClr val="5600FB"/>
                </a:solidFill>
                <a:latin typeface="Calibri"/>
                <a:ea typeface="Arial"/>
              </a:rPr>
              <a:t>DELETE</a:t>
            </a:r>
            <a:r>
              <a:rPr lang="es-AR" sz="1600" b="0" strike="noStrike" spc="49">
                <a:solidFill>
                  <a:srgbClr val="5600FB"/>
                </a:solidFill>
                <a:latin typeface="Calibri"/>
                <a:ea typeface="Arial"/>
              </a:rPr>
              <a:t> </a:t>
            </a:r>
            <a:r>
              <a:rPr lang="es-AR" sz="1600" b="0" strike="noStrike" spc="245">
                <a:solidFill>
                  <a:srgbClr val="5600FB"/>
                </a:solidFill>
                <a:latin typeface="Calibri"/>
                <a:ea typeface="Arial"/>
              </a:rPr>
              <a:t>FROM</a:t>
            </a:r>
            <a:r>
              <a:rPr lang="es-AR" sz="1600" b="0" strike="noStrike" spc="55">
                <a:solidFill>
                  <a:srgbClr val="5600FB"/>
                </a:solidFill>
                <a:latin typeface="Calibri"/>
                <a:ea typeface="Arial"/>
              </a:rPr>
              <a:t> </a:t>
            </a:r>
            <a:r>
              <a:rPr lang="es-AR" sz="1600" b="0" strike="noStrike" spc="180">
                <a:solidFill>
                  <a:srgbClr val="5600FB"/>
                </a:solidFill>
                <a:latin typeface="Calibri"/>
                <a:ea typeface="Arial"/>
              </a:rPr>
              <a:t>brands</a:t>
            </a:r>
            <a:r>
              <a:rPr lang="es-AR" sz="1600" b="0" strike="noStrike" spc="55">
                <a:solidFill>
                  <a:srgbClr val="5600FB"/>
                </a:solidFill>
                <a:latin typeface="Calibri"/>
                <a:ea typeface="Arial"/>
              </a:rPr>
              <a:t> </a:t>
            </a:r>
            <a:r>
              <a:rPr lang="es-AR" sz="1600" b="0" strike="noStrike" spc="290">
                <a:solidFill>
                  <a:srgbClr val="5600FB"/>
                </a:solidFill>
                <a:latin typeface="Calibri"/>
                <a:ea typeface="Arial"/>
              </a:rPr>
              <a:t>WHERE</a:t>
            </a:r>
            <a:r>
              <a:rPr lang="es-AR" sz="1600" b="0" strike="noStrike" spc="49">
                <a:solidFill>
                  <a:srgbClr val="5600FB"/>
                </a:solidFill>
                <a:latin typeface="Calibri"/>
                <a:ea typeface="Arial"/>
              </a:rPr>
              <a:t> </a:t>
            </a:r>
            <a:r>
              <a:rPr lang="es-AR" sz="1600" b="0" strike="noStrike" spc="154">
                <a:solidFill>
                  <a:srgbClr val="5600FB"/>
                </a:solidFill>
                <a:latin typeface="Calibri"/>
                <a:ea typeface="Arial"/>
              </a:rPr>
              <a:t>brand_id</a:t>
            </a:r>
            <a:r>
              <a:rPr lang="es-AR" sz="1600" b="0" strike="noStrike" spc="55">
                <a:solidFill>
                  <a:srgbClr val="5600FB"/>
                </a:solidFill>
                <a:latin typeface="Calibri"/>
                <a:ea typeface="Arial"/>
              </a:rPr>
              <a:t> </a:t>
            </a:r>
            <a:r>
              <a:rPr lang="es-AR" sz="1600" b="0" strike="noStrike" spc="114">
                <a:solidFill>
                  <a:srgbClr val="5600FB"/>
                </a:solidFill>
                <a:latin typeface="Calibri"/>
                <a:ea typeface="Arial"/>
              </a:rPr>
              <a:t>=</a:t>
            </a:r>
            <a:r>
              <a:rPr lang="es-AR" sz="1600" b="0" strike="noStrike" spc="55">
                <a:solidFill>
                  <a:srgbClr val="5600FB"/>
                </a:solidFill>
                <a:latin typeface="Calibri"/>
                <a:ea typeface="Arial"/>
              </a:rPr>
              <a:t> </a:t>
            </a:r>
            <a:r>
              <a:rPr lang="es-AR" sz="1600" b="0" strike="noStrike" spc="-145">
                <a:solidFill>
                  <a:srgbClr val="5600FB"/>
                </a:solidFill>
                <a:latin typeface="Calibri"/>
                <a:ea typeface="Arial"/>
              </a:rPr>
              <a:t>1,</a:t>
            </a:r>
            <a:r>
              <a:rPr lang="es-AR" sz="1600" b="0" strike="noStrike" spc="55">
                <a:solidFill>
                  <a:srgbClr val="5600FB"/>
                </a:solidFill>
                <a:latin typeface="Calibri"/>
                <a:ea typeface="Arial"/>
              </a:rPr>
              <a:t> </a:t>
            </a:r>
            <a:r>
              <a:rPr lang="es-AR" sz="1600" b="0" strike="noStrike" spc="154">
                <a:solidFill>
                  <a:srgbClr val="5600FB"/>
                </a:solidFill>
                <a:latin typeface="Calibri"/>
                <a:ea typeface="Arial"/>
              </a:rPr>
              <a:t>eliminará</a:t>
            </a:r>
            <a:r>
              <a:rPr lang="es-AR" sz="1600" b="0" strike="noStrike" spc="49">
                <a:solidFill>
                  <a:srgbClr val="5600FB"/>
                </a:solidFill>
                <a:latin typeface="Calibri"/>
                <a:ea typeface="Arial"/>
              </a:rPr>
              <a:t> </a:t>
            </a:r>
            <a:r>
              <a:rPr lang="es-AR" sz="1600" b="0" strike="noStrike" spc="109">
                <a:solidFill>
                  <a:srgbClr val="5600FB"/>
                </a:solidFill>
                <a:latin typeface="Calibri"/>
                <a:ea typeface="Arial"/>
              </a:rPr>
              <a:t>el</a:t>
            </a:r>
            <a:r>
              <a:rPr lang="es-AR" sz="1600" b="0" strike="noStrike" spc="55">
                <a:solidFill>
                  <a:srgbClr val="5600FB"/>
                </a:solidFill>
                <a:latin typeface="Calibri"/>
                <a:ea typeface="Arial"/>
              </a:rPr>
              <a:t> </a:t>
            </a:r>
            <a:r>
              <a:rPr lang="es-AR" sz="1600" b="0" strike="noStrike" spc="134">
                <a:solidFill>
                  <a:srgbClr val="5600FB"/>
                </a:solidFill>
                <a:latin typeface="Calibri"/>
                <a:ea typeface="Arial"/>
              </a:rPr>
              <a:t>registro</a:t>
            </a:r>
            <a:r>
              <a:rPr lang="es-AR" sz="1600" b="0" strike="noStrike" spc="55">
                <a:solidFill>
                  <a:srgbClr val="5600FB"/>
                </a:solidFill>
                <a:latin typeface="Calibri"/>
                <a:ea typeface="Arial"/>
              </a:rPr>
              <a:t> </a:t>
            </a:r>
            <a:r>
              <a:rPr lang="es-AR" sz="1600" b="0" strike="noStrike" spc="180">
                <a:solidFill>
                  <a:srgbClr val="5600FB"/>
                </a:solidFill>
                <a:latin typeface="Calibri"/>
                <a:ea typeface="Arial"/>
              </a:rPr>
              <a:t>cuyo</a:t>
            </a:r>
            <a:r>
              <a:rPr lang="es-AR" sz="1600" b="0" strike="noStrike" spc="55">
                <a:solidFill>
                  <a:srgbClr val="5600FB"/>
                </a:solidFill>
                <a:latin typeface="Calibri"/>
                <a:ea typeface="Arial"/>
              </a:rPr>
              <a:t> </a:t>
            </a:r>
            <a:r>
              <a:rPr lang="es-AR" sz="1600" b="0" strike="noStrike" spc="145">
                <a:solidFill>
                  <a:srgbClr val="5600FB"/>
                </a:solidFill>
                <a:latin typeface="Calibri"/>
                <a:ea typeface="Arial"/>
              </a:rPr>
              <a:t>id</a:t>
            </a:r>
            <a:r>
              <a:rPr lang="es-AR" sz="1600" b="0" strike="noStrike" spc="49">
                <a:solidFill>
                  <a:srgbClr val="5600FB"/>
                </a:solidFill>
                <a:latin typeface="Calibri"/>
                <a:ea typeface="Arial"/>
              </a:rPr>
              <a:t> </a:t>
            </a:r>
            <a:r>
              <a:rPr lang="es-AR" sz="1600" b="0" strike="noStrike" spc="154">
                <a:solidFill>
                  <a:srgbClr val="5600FB"/>
                </a:solidFill>
                <a:latin typeface="Calibri"/>
                <a:ea typeface="Arial"/>
              </a:rPr>
              <a:t>es  </a:t>
            </a:r>
            <a:r>
              <a:rPr lang="es-AR" sz="1600" b="0" strike="noStrike" spc="171">
                <a:solidFill>
                  <a:srgbClr val="5600FB"/>
                </a:solidFill>
                <a:latin typeface="Calibri"/>
                <a:ea typeface="Arial"/>
              </a:rPr>
              <a:t>igual </a:t>
            </a:r>
            <a:r>
              <a:rPr lang="es-AR" sz="1600" b="0" strike="noStrike" spc="-231">
                <a:solidFill>
                  <a:srgbClr val="5600FB"/>
                </a:solidFill>
                <a:latin typeface="Calibri"/>
                <a:ea typeface="Arial"/>
              </a:rPr>
              <a:t>1</a:t>
            </a:r>
            <a:r>
              <a:rPr lang="es-AR" sz="1600" b="0" strike="noStrike" spc="-191">
                <a:solidFill>
                  <a:srgbClr val="5600FB"/>
                </a:solidFill>
                <a:latin typeface="Calibri"/>
                <a:ea typeface="Arial"/>
              </a:rPr>
              <a:t> </a:t>
            </a:r>
            <a:r>
              <a:rPr lang="es-AR" sz="1600" b="0" strike="noStrike" spc="-60">
                <a:solidFill>
                  <a:srgbClr val="5600FB"/>
                </a:solidFill>
                <a:latin typeface="Calibri"/>
                <a:ea typeface="Arial"/>
              </a:rPr>
              <a:t>.</a:t>
            </a:r>
            <a:endParaRPr lang="es-AR" sz="1600" b="0" strike="noStrike" spc="-1">
              <a:latin typeface="Arial"/>
            </a:endParaRPr>
          </a:p>
          <a:p>
            <a:pPr marL="515160">
              <a:lnSpc>
                <a:spcPct val="100000"/>
              </a:lnSpc>
              <a:spcBef>
                <a:spcPts val="930"/>
              </a:spcBef>
            </a:pPr>
            <a:endParaRPr lang="es-AR" sz="1600" b="0" strike="noStrike" spc="-1">
              <a:latin typeface="Arial"/>
            </a:endParaRPr>
          </a:p>
        </p:txBody>
      </p:sp>
      <p:pic>
        <p:nvPicPr>
          <p:cNvPr id="235" name="Imagen 5"/>
          <p:cNvPicPr/>
          <p:nvPr/>
        </p:nvPicPr>
        <p:blipFill>
          <a:blip r:embed="rId2"/>
          <a:stretch/>
        </p:blipFill>
        <p:spPr>
          <a:xfrm>
            <a:off x="8668800" y="224280"/>
            <a:ext cx="2568600" cy="986400"/>
          </a:xfrm>
          <a:prstGeom prst="rect">
            <a:avLst/>
          </a:prstGeom>
          <a:ln>
            <a:noFill/>
          </a:ln>
        </p:spPr>
      </p:pic>
      <p:pic>
        <p:nvPicPr>
          <p:cNvPr id="236" name="Gráfico 7"/>
          <p:cNvPicPr/>
          <p:nvPr/>
        </p:nvPicPr>
        <p:blipFill>
          <a:blip r:embed="rId3"/>
          <a:stretch/>
        </p:blipFill>
        <p:spPr>
          <a:xfrm>
            <a:off x="10354320" y="5460480"/>
            <a:ext cx="1171800" cy="1171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CustomShape 1"/>
          <p:cNvSpPr/>
          <p:nvPr/>
        </p:nvSpPr>
        <p:spPr>
          <a:xfrm>
            <a:off x="3584520" y="2987280"/>
            <a:ext cx="3205440" cy="11617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a:lnSpc>
                <a:spcPct val="90000"/>
              </a:lnSpc>
            </a:pPr>
            <a:r>
              <a:rPr lang="es-AR" sz="3600" b="1" strike="noStrike" spc="-1">
                <a:solidFill>
                  <a:srgbClr val="007BB9"/>
                </a:solidFill>
                <a:latin typeface="Raleway SemiBold"/>
                <a:ea typeface="Raleway SemiBold"/>
              </a:rPr>
              <a:t>UPDATE</a:t>
            </a:r>
            <a:endParaRPr lang="es-AR" sz="3600" b="0" strike="noStrike" spc="-1">
              <a:latin typeface="Arial"/>
            </a:endParaRPr>
          </a:p>
        </p:txBody>
      </p:sp>
      <p:pic>
        <p:nvPicPr>
          <p:cNvPr id="238" name="Imagen 3"/>
          <p:cNvPicPr/>
          <p:nvPr/>
        </p:nvPicPr>
        <p:blipFill>
          <a:blip r:embed="rId2"/>
          <a:stretch/>
        </p:blipFill>
        <p:spPr>
          <a:xfrm>
            <a:off x="8647200" y="374040"/>
            <a:ext cx="2707920" cy="1039680"/>
          </a:xfrm>
          <a:prstGeom prst="rect">
            <a:avLst/>
          </a:prstGeom>
          <a:ln>
            <a:noFill/>
          </a:ln>
        </p:spPr>
      </p:pic>
      <p:pic>
        <p:nvPicPr>
          <p:cNvPr id="239" name="Gráfico 5"/>
          <p:cNvPicPr/>
          <p:nvPr/>
        </p:nvPicPr>
        <p:blipFill>
          <a:blip r:embed="rId3"/>
          <a:stretch/>
        </p:blipFill>
        <p:spPr>
          <a:xfrm>
            <a:off x="10354320" y="5460480"/>
            <a:ext cx="1171800" cy="1171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TotalTime>
  <Words>439</Words>
  <Application>Microsoft Office PowerPoint</Application>
  <PresentationFormat>Personalizado</PresentationFormat>
  <Paragraphs>85</Paragraphs>
  <Slides>32</Slides>
  <Notes>0</Notes>
  <HiddenSlides>0</HiddenSlides>
  <MMClips>0</MMClips>
  <ScaleCrop>false</ScaleCrop>
  <HeadingPairs>
    <vt:vector size="4" baseType="variant">
      <vt:variant>
        <vt:lpstr>Tema</vt:lpstr>
      </vt:variant>
      <vt:variant>
        <vt:i4>5</vt:i4>
      </vt:variant>
      <vt:variant>
        <vt:lpstr>Títulos de diapositiva</vt:lpstr>
      </vt:variant>
      <vt:variant>
        <vt:i4>32</vt:i4>
      </vt:variant>
    </vt:vector>
  </HeadingPairs>
  <TitlesOfParts>
    <vt:vector size="37" baseType="lpstr">
      <vt:lpstr>Office Theme</vt:lpstr>
      <vt:lpstr>Office Theme</vt:lpstr>
      <vt:lpstr>Office Theme</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Aylén Romero</dc:creator>
  <cp:lastModifiedBy>Marcelo Limideiro</cp:lastModifiedBy>
  <cp:revision>15</cp:revision>
  <dcterms:created xsi:type="dcterms:W3CDTF">2020-08-07T01:51:21Z</dcterms:created>
  <dcterms:modified xsi:type="dcterms:W3CDTF">2021-06-10T01:05:05Z</dcterms:modified>
  <dc:language>es-AR</dc:language>
</cp:coreProperties>
</file>