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7" d="100"/>
          <a:sy n="117" d="100"/>
        </p:scale>
        <p:origin x="-318"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s-AR" sz="4400" b="0" strike="noStrike" spc="-1">
                <a:latin typeface="Arial"/>
              </a:rPr>
              <a:t>Pulse para desplazar la página</a:t>
            </a:r>
          </a:p>
        </p:txBody>
      </p:sp>
      <p:sp>
        <p:nvSpPr>
          <p:cNvPr id="39" name="PlaceHolder 2"/>
          <p:cNvSpPr>
            <a:spLocks noGrp="1"/>
          </p:cNvSpPr>
          <p:nvPr>
            <p:ph type="body"/>
          </p:nvPr>
        </p:nvSpPr>
        <p:spPr>
          <a:xfrm>
            <a:off x="756000" y="5078520"/>
            <a:ext cx="6047640" cy="4811040"/>
          </a:xfrm>
          <a:prstGeom prst="rect">
            <a:avLst/>
          </a:prstGeom>
        </p:spPr>
        <p:txBody>
          <a:bodyPr lIns="0" tIns="0" rIns="0" bIns="0"/>
          <a:lstStyle/>
          <a:p>
            <a:r>
              <a:rPr lang="es-AR" sz="2000" b="0" strike="noStrike" spc="-1">
                <a:latin typeface="Arial"/>
              </a:rPr>
              <a:t>Pulse para editar el formato de las notas</a:t>
            </a:r>
          </a:p>
        </p:txBody>
      </p:sp>
      <p:sp>
        <p:nvSpPr>
          <p:cNvPr id="40" name="PlaceHolder 3"/>
          <p:cNvSpPr>
            <a:spLocks noGrp="1"/>
          </p:cNvSpPr>
          <p:nvPr>
            <p:ph type="hdr"/>
          </p:nvPr>
        </p:nvSpPr>
        <p:spPr>
          <a:xfrm>
            <a:off x="0" y="0"/>
            <a:ext cx="3280680" cy="534240"/>
          </a:xfrm>
          <a:prstGeom prst="rect">
            <a:avLst/>
          </a:prstGeom>
        </p:spPr>
        <p:txBody>
          <a:bodyPr lIns="0" tIns="0" rIns="0" bIns="0"/>
          <a:lstStyle/>
          <a:p>
            <a:r>
              <a:rPr lang="es-AR" sz="1400" b="0" strike="noStrike" spc="-1">
                <a:latin typeface="Times New Roman"/>
              </a:rPr>
              <a:t> </a:t>
            </a:r>
          </a:p>
        </p:txBody>
      </p:sp>
      <p:sp>
        <p:nvSpPr>
          <p:cNvPr id="41" name="PlaceHolder 4"/>
          <p:cNvSpPr>
            <a:spLocks noGrp="1"/>
          </p:cNvSpPr>
          <p:nvPr>
            <p:ph type="dt"/>
          </p:nvPr>
        </p:nvSpPr>
        <p:spPr>
          <a:xfrm>
            <a:off x="4278960" y="0"/>
            <a:ext cx="3280680" cy="534240"/>
          </a:xfrm>
          <a:prstGeom prst="rect">
            <a:avLst/>
          </a:prstGeom>
        </p:spPr>
        <p:txBody>
          <a:bodyPr lIns="0" tIns="0" rIns="0" bIns="0"/>
          <a:lstStyle/>
          <a:p>
            <a:pPr algn="r"/>
            <a:r>
              <a:rPr lang="es-AR" sz="1400" b="0" strike="noStrike" spc="-1">
                <a:latin typeface="Times New Roman"/>
              </a:rPr>
              <a:t> </a:t>
            </a:r>
          </a:p>
        </p:txBody>
      </p:sp>
      <p:sp>
        <p:nvSpPr>
          <p:cNvPr id="42" name="PlaceHolder 5"/>
          <p:cNvSpPr>
            <a:spLocks noGrp="1"/>
          </p:cNvSpPr>
          <p:nvPr>
            <p:ph type="ftr"/>
          </p:nvPr>
        </p:nvSpPr>
        <p:spPr>
          <a:xfrm>
            <a:off x="0" y="10157400"/>
            <a:ext cx="3280680" cy="534240"/>
          </a:xfrm>
          <a:prstGeom prst="rect">
            <a:avLst/>
          </a:prstGeom>
        </p:spPr>
        <p:txBody>
          <a:bodyPr lIns="0" tIns="0" rIns="0" bIns="0" anchor="b"/>
          <a:lstStyle/>
          <a:p>
            <a:r>
              <a:rPr lang="es-AR" sz="1400" b="0" strike="noStrike" spc="-1">
                <a:latin typeface="Times New Roman"/>
              </a:rPr>
              <a:t> </a:t>
            </a:r>
          </a:p>
        </p:txBody>
      </p:sp>
      <p:sp>
        <p:nvSpPr>
          <p:cNvPr id="43" name="PlaceHolder 6"/>
          <p:cNvSpPr>
            <a:spLocks noGrp="1"/>
          </p:cNvSpPr>
          <p:nvPr>
            <p:ph type="sldNum"/>
          </p:nvPr>
        </p:nvSpPr>
        <p:spPr>
          <a:xfrm>
            <a:off x="4278960" y="10157400"/>
            <a:ext cx="3280680" cy="534240"/>
          </a:xfrm>
          <a:prstGeom prst="rect">
            <a:avLst/>
          </a:prstGeom>
        </p:spPr>
        <p:txBody>
          <a:bodyPr lIns="0" tIns="0" rIns="0" bIns="0" anchor="b"/>
          <a:lstStyle/>
          <a:p>
            <a:pPr algn="r"/>
            <a:fld id="{A36F0055-98B4-4F63-9715-AB6D085B468E}" type="slidenum">
              <a:rPr lang="es-AR" sz="1400" b="0" strike="noStrike" spc="-1">
                <a:latin typeface="Times New Roman"/>
              </a:rPr>
              <a:t>‹Nº›</a:t>
            </a:fld>
            <a:endParaRPr lang="es-AR" sz="1400" b="0" strike="noStrike" spc="-1">
              <a:latin typeface="Times New Roman"/>
            </a:endParaRPr>
          </a:p>
        </p:txBody>
      </p:sp>
    </p:spTree>
    <p:extLst>
      <p:ext uri="{BB962C8B-B14F-4D97-AF65-F5344CB8AC3E}">
        <p14:creationId xmlns:p14="http://schemas.microsoft.com/office/powerpoint/2010/main" val="3092677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noRot="1" noChangeAspect="1"/>
          </p:cNvSpPr>
          <p:nvPr>
            <p:ph type="sldImg"/>
          </p:nvPr>
        </p:nvSpPr>
        <p:spPr>
          <a:xfrm>
            <a:off x="685800" y="1143000"/>
            <a:ext cx="5485320" cy="3085200"/>
          </a:xfrm>
          <a:prstGeom prst="rect">
            <a:avLst/>
          </a:prstGeom>
        </p:spPr>
      </p:sp>
      <p:sp>
        <p:nvSpPr>
          <p:cNvPr id="139"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40"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3DB9DB0-8F6E-4227-A477-3C7CB0080ED3}" type="slidenum">
              <a:rPr lang="es-AR" sz="1400" b="0" strike="noStrike" spc="-1">
                <a:solidFill>
                  <a:srgbClr val="000000"/>
                </a:solidFill>
                <a:latin typeface="Times New Roman"/>
              </a:rPr>
              <a:t>2</a:t>
            </a:fld>
            <a:endParaRPr lang="es-AR" sz="14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685800" y="1143000"/>
            <a:ext cx="5485320" cy="3085200"/>
          </a:xfrm>
          <a:prstGeom prst="rect">
            <a:avLst/>
          </a:prstGeom>
        </p:spPr>
      </p:sp>
      <p:sp>
        <p:nvSpPr>
          <p:cNvPr id="166"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67"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0906894-FD16-4FE0-AAE8-9A152CA20231}" type="slidenum">
              <a:rPr lang="es-AR" sz="1400" b="0" strike="noStrike" spc="-1">
                <a:solidFill>
                  <a:srgbClr val="000000"/>
                </a:solidFill>
                <a:latin typeface="Times New Roman"/>
              </a:rPr>
              <a:t>11</a:t>
            </a:fld>
            <a:endParaRPr lang="es-AR" sz="14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685800" y="1143000"/>
            <a:ext cx="5485320" cy="3085200"/>
          </a:xfrm>
          <a:prstGeom prst="rect">
            <a:avLst/>
          </a:prstGeom>
        </p:spPr>
      </p:sp>
      <p:sp>
        <p:nvSpPr>
          <p:cNvPr id="169"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70"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C913D39-6926-4594-9CF2-60F3AB461C6F}" type="slidenum">
              <a:rPr lang="es-AR" sz="1400" b="0" strike="noStrike" spc="-1">
                <a:solidFill>
                  <a:srgbClr val="000000"/>
                </a:solidFill>
                <a:latin typeface="Times New Roman"/>
              </a:rPr>
              <a:t>12</a:t>
            </a:fld>
            <a:endParaRPr lang="es-AR" sz="14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noRot="1" noChangeAspect="1"/>
          </p:cNvSpPr>
          <p:nvPr>
            <p:ph type="sldImg"/>
          </p:nvPr>
        </p:nvSpPr>
        <p:spPr>
          <a:xfrm>
            <a:off x="685800" y="1143000"/>
            <a:ext cx="5485320" cy="3085200"/>
          </a:xfrm>
          <a:prstGeom prst="rect">
            <a:avLst/>
          </a:prstGeom>
        </p:spPr>
      </p:sp>
      <p:sp>
        <p:nvSpPr>
          <p:cNvPr id="172"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73"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7B8A5C5-ECDD-4182-A3C4-0BA3B29D0825}" type="slidenum">
              <a:rPr lang="es-AR" sz="1400" b="0" strike="noStrike" spc="-1">
                <a:solidFill>
                  <a:srgbClr val="000000"/>
                </a:solidFill>
                <a:latin typeface="Times New Roman"/>
              </a:rPr>
              <a:t>13</a:t>
            </a:fld>
            <a:endParaRPr lang="es-AR" sz="14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noRot="1" noChangeAspect="1"/>
          </p:cNvSpPr>
          <p:nvPr>
            <p:ph type="sldImg"/>
          </p:nvPr>
        </p:nvSpPr>
        <p:spPr>
          <a:xfrm>
            <a:off x="685800" y="1143000"/>
            <a:ext cx="5485320" cy="3085200"/>
          </a:xfrm>
          <a:prstGeom prst="rect">
            <a:avLst/>
          </a:prstGeom>
        </p:spPr>
      </p:sp>
      <p:sp>
        <p:nvSpPr>
          <p:cNvPr id="175"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76"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4C6E947-00F2-4E0E-B84C-E6EFD6605419}" type="slidenum">
              <a:rPr lang="es-AR" sz="1400" b="0" strike="noStrike" spc="-1">
                <a:solidFill>
                  <a:srgbClr val="000000"/>
                </a:solidFill>
                <a:latin typeface="Times New Roman"/>
              </a:rPr>
              <a:t>14</a:t>
            </a:fld>
            <a:endParaRPr lang="es-AR" sz="14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noRot="1" noChangeAspect="1"/>
          </p:cNvSpPr>
          <p:nvPr>
            <p:ph type="sldImg"/>
          </p:nvPr>
        </p:nvSpPr>
        <p:spPr>
          <a:xfrm>
            <a:off x="685800" y="1143000"/>
            <a:ext cx="5485320" cy="3085200"/>
          </a:xfrm>
          <a:prstGeom prst="rect">
            <a:avLst/>
          </a:prstGeom>
        </p:spPr>
      </p:sp>
      <p:sp>
        <p:nvSpPr>
          <p:cNvPr id="178"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79"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3F1F84-CFDB-4118-ACB2-E143A75C9E22}" type="slidenum">
              <a:rPr lang="es-AR" sz="1400" b="0" strike="noStrike" spc="-1">
                <a:solidFill>
                  <a:srgbClr val="000000"/>
                </a:solidFill>
                <a:latin typeface="Times New Roman"/>
              </a:rPr>
              <a:t>15</a:t>
            </a:fld>
            <a:endParaRPr lang="es-AR" sz="14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noRot="1" noChangeAspect="1"/>
          </p:cNvSpPr>
          <p:nvPr>
            <p:ph type="sldImg"/>
          </p:nvPr>
        </p:nvSpPr>
        <p:spPr>
          <a:xfrm>
            <a:off x="685800" y="1143000"/>
            <a:ext cx="5485320" cy="3085200"/>
          </a:xfrm>
          <a:prstGeom prst="rect">
            <a:avLst/>
          </a:prstGeom>
        </p:spPr>
      </p:sp>
      <p:sp>
        <p:nvSpPr>
          <p:cNvPr id="181"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82"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9C773B7-CDD5-4218-BEB2-3330BE5BD85C}" type="slidenum">
              <a:rPr lang="es-AR" sz="1400" b="0" strike="noStrike" spc="-1">
                <a:solidFill>
                  <a:srgbClr val="000000"/>
                </a:solidFill>
                <a:latin typeface="Times New Roman"/>
              </a:rPr>
              <a:t>16</a:t>
            </a:fld>
            <a:endParaRPr lang="es-AR" sz="14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noRot="1" noChangeAspect="1"/>
          </p:cNvSpPr>
          <p:nvPr>
            <p:ph type="sldImg"/>
          </p:nvPr>
        </p:nvSpPr>
        <p:spPr>
          <a:xfrm>
            <a:off x="685800" y="1143000"/>
            <a:ext cx="5485320" cy="3085200"/>
          </a:xfrm>
          <a:prstGeom prst="rect">
            <a:avLst/>
          </a:prstGeom>
        </p:spPr>
      </p:sp>
      <p:sp>
        <p:nvSpPr>
          <p:cNvPr id="142"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43"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A2A4795-0BFF-4B2A-825E-2B916C054B77}" type="slidenum">
              <a:rPr lang="es-AR" sz="1400" b="0" strike="noStrike" spc="-1">
                <a:solidFill>
                  <a:srgbClr val="000000"/>
                </a:solidFill>
                <a:latin typeface="Times New Roman"/>
              </a:rPr>
              <a:t>3</a:t>
            </a:fld>
            <a:endParaRPr lang="es-AR" sz="14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noRot="1" noChangeAspect="1"/>
          </p:cNvSpPr>
          <p:nvPr>
            <p:ph type="sldImg"/>
          </p:nvPr>
        </p:nvSpPr>
        <p:spPr>
          <a:xfrm>
            <a:off x="685800" y="1143000"/>
            <a:ext cx="5485320" cy="3085200"/>
          </a:xfrm>
          <a:prstGeom prst="rect">
            <a:avLst/>
          </a:prstGeom>
        </p:spPr>
      </p:sp>
      <p:sp>
        <p:nvSpPr>
          <p:cNvPr id="145"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46"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8DA7BE5-B6D0-4762-9E1D-925656495FAF}" type="slidenum">
              <a:rPr lang="es-AR" sz="1400" b="0" strike="noStrike" spc="-1">
                <a:solidFill>
                  <a:srgbClr val="000000"/>
                </a:solidFill>
                <a:latin typeface="Times New Roman"/>
              </a:rPr>
              <a:t>4</a:t>
            </a:fld>
            <a:endParaRPr lang="es-AR" sz="14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noRot="1" noChangeAspect="1"/>
          </p:cNvSpPr>
          <p:nvPr>
            <p:ph type="sldImg"/>
          </p:nvPr>
        </p:nvSpPr>
        <p:spPr>
          <a:xfrm>
            <a:off x="685800" y="1143000"/>
            <a:ext cx="5485320" cy="3085200"/>
          </a:xfrm>
          <a:prstGeom prst="rect">
            <a:avLst/>
          </a:prstGeom>
        </p:spPr>
      </p:sp>
      <p:sp>
        <p:nvSpPr>
          <p:cNvPr id="148"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49"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4A926B-8759-4007-9977-60E867A7B345}" type="slidenum">
              <a:rPr lang="es-AR" sz="1400" b="0" strike="noStrike" spc="-1">
                <a:solidFill>
                  <a:srgbClr val="000000"/>
                </a:solidFill>
                <a:latin typeface="Times New Roman"/>
              </a:rPr>
              <a:t>5</a:t>
            </a:fld>
            <a:endParaRPr lang="es-AR" sz="14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noRot="1" noChangeAspect="1"/>
          </p:cNvSpPr>
          <p:nvPr>
            <p:ph type="sldImg"/>
          </p:nvPr>
        </p:nvSpPr>
        <p:spPr>
          <a:xfrm>
            <a:off x="685800" y="1143000"/>
            <a:ext cx="5485320" cy="3085200"/>
          </a:xfrm>
          <a:prstGeom prst="rect">
            <a:avLst/>
          </a:prstGeom>
        </p:spPr>
      </p:sp>
      <p:sp>
        <p:nvSpPr>
          <p:cNvPr id="151"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52"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311607D-36BC-492E-AB81-D0BEA8CE67C4}" type="slidenum">
              <a:rPr lang="es-AR" sz="1400" b="0" strike="noStrike" spc="-1">
                <a:solidFill>
                  <a:srgbClr val="000000"/>
                </a:solidFill>
                <a:latin typeface="Times New Roman"/>
              </a:rPr>
              <a:t>6</a:t>
            </a:fld>
            <a:endParaRPr lang="es-AR" sz="14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noRot="1" noChangeAspect="1"/>
          </p:cNvSpPr>
          <p:nvPr>
            <p:ph type="sldImg"/>
          </p:nvPr>
        </p:nvSpPr>
        <p:spPr>
          <a:xfrm>
            <a:off x="685800" y="1143000"/>
            <a:ext cx="5485320" cy="3085200"/>
          </a:xfrm>
          <a:prstGeom prst="rect">
            <a:avLst/>
          </a:prstGeom>
        </p:spPr>
      </p:sp>
      <p:sp>
        <p:nvSpPr>
          <p:cNvPr id="154"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55"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6272C4-79F7-4C8C-9F68-D96A4DC3C79A}" type="slidenum">
              <a:rPr lang="es-AR" sz="1400" b="0" strike="noStrike" spc="-1">
                <a:solidFill>
                  <a:srgbClr val="000000"/>
                </a:solidFill>
                <a:latin typeface="Times New Roman"/>
              </a:rPr>
              <a:t>7</a:t>
            </a:fld>
            <a:endParaRPr lang="es-AR" sz="14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685800" y="1143000"/>
            <a:ext cx="5485320" cy="3085200"/>
          </a:xfrm>
          <a:prstGeom prst="rect">
            <a:avLst/>
          </a:prstGeom>
        </p:spPr>
      </p:sp>
      <p:sp>
        <p:nvSpPr>
          <p:cNvPr id="157"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58"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4B7AFCE-2FF8-4D7D-BF38-65F62DB3E62C}" type="slidenum">
              <a:rPr lang="es-AR" sz="1400" b="0" strike="noStrike" spc="-1">
                <a:solidFill>
                  <a:srgbClr val="000000"/>
                </a:solidFill>
                <a:latin typeface="Times New Roman"/>
              </a:rPr>
              <a:t>8</a:t>
            </a:fld>
            <a:endParaRPr lang="es-AR" sz="14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noRot="1" noChangeAspect="1"/>
          </p:cNvSpPr>
          <p:nvPr>
            <p:ph type="sldImg"/>
          </p:nvPr>
        </p:nvSpPr>
        <p:spPr>
          <a:xfrm>
            <a:off x="685800" y="1143000"/>
            <a:ext cx="5485320" cy="3085200"/>
          </a:xfrm>
          <a:prstGeom prst="rect">
            <a:avLst/>
          </a:prstGeom>
        </p:spPr>
      </p:sp>
      <p:sp>
        <p:nvSpPr>
          <p:cNvPr id="160"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61"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D4991A2-F69A-4692-96D4-21D8436EE6A4}" type="slidenum">
              <a:rPr lang="es-AR" sz="1400" b="0" strike="noStrike" spc="-1">
                <a:solidFill>
                  <a:srgbClr val="000000"/>
                </a:solidFill>
                <a:latin typeface="Times New Roman"/>
              </a:rPr>
              <a:t>9</a:t>
            </a:fld>
            <a:endParaRPr lang="es-AR" sz="14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noRot="1" noChangeAspect="1"/>
          </p:cNvSpPr>
          <p:nvPr>
            <p:ph type="sldImg"/>
          </p:nvPr>
        </p:nvSpPr>
        <p:spPr>
          <a:xfrm>
            <a:off x="685800" y="1143000"/>
            <a:ext cx="5485320" cy="3085200"/>
          </a:xfrm>
          <a:prstGeom prst="rect">
            <a:avLst/>
          </a:prstGeom>
        </p:spPr>
      </p:sp>
      <p:sp>
        <p:nvSpPr>
          <p:cNvPr id="163"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64"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86525B0-3782-443C-AB54-3C67CECB3EAD}" type="slidenum">
              <a:rPr lang="es-AR" sz="1400" b="0" strike="noStrike" spc="-1">
                <a:solidFill>
                  <a:srgbClr val="000000"/>
                </a:solidFill>
                <a:latin typeface="Times New Roman"/>
              </a:rPr>
              <a:t>10</a:t>
            </a:fld>
            <a:endParaRPr lang="es-AR" sz="14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AR"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AR"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AR"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AR"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AR"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AR"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s-AR" sz="4400" b="0" strike="noStrike" spc="-1">
                <a:latin typeface="Arial"/>
              </a:rPr>
              <a:t>Pulse para editar el formato del texto de título</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AR" sz="3200" b="0" strike="noStrike" spc="-1">
                <a:latin typeface="Arial"/>
              </a:rPr>
              <a:t>Pulse para editar el formato de esquema del texto</a:t>
            </a:r>
          </a:p>
          <a:p>
            <a:pPr marL="864000" lvl="1" indent="-324000">
              <a:spcBef>
                <a:spcPts val="1134"/>
              </a:spcBef>
              <a:buClr>
                <a:srgbClr val="000000"/>
              </a:buClr>
              <a:buSzPct val="75000"/>
              <a:buFont typeface="Symbol" charset="2"/>
              <a:buChar char=""/>
            </a:pPr>
            <a:r>
              <a:rPr lang="es-AR"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AR" sz="2400" b="0" strike="noStrike" spc="-1">
                <a:latin typeface="Arial"/>
              </a:rPr>
              <a:t>Tercer nivel del esquema</a:t>
            </a:r>
          </a:p>
          <a:p>
            <a:pPr marL="1728000" lvl="3" indent="-216000">
              <a:spcBef>
                <a:spcPts val="567"/>
              </a:spcBef>
              <a:buClr>
                <a:srgbClr val="000000"/>
              </a:buClr>
              <a:buSzPct val="75000"/>
              <a:buFont typeface="Symbol" charset="2"/>
              <a:buChar char=""/>
            </a:pPr>
            <a:r>
              <a:rPr lang="es-AR" sz="2000" b="0" strike="noStrike" spc="-1">
                <a:latin typeface="Arial"/>
              </a:rPr>
              <a:t>Cuarto nivel del esquema</a:t>
            </a:r>
          </a:p>
          <a:p>
            <a:pPr marL="2160000" lvl="4" indent="-216000">
              <a:spcBef>
                <a:spcPts val="283"/>
              </a:spcBef>
              <a:buClr>
                <a:srgbClr val="000000"/>
              </a:buClr>
              <a:buSzPct val="45000"/>
              <a:buFont typeface="Wingdings" charset="2"/>
              <a:buChar char=""/>
            </a:pPr>
            <a:r>
              <a:rPr lang="es-AR" sz="2000" b="0" strike="noStrike" spc="-1">
                <a:latin typeface="Arial"/>
              </a:rPr>
              <a:t>Quinto nivel del esquema</a:t>
            </a:r>
          </a:p>
          <a:p>
            <a:pPr marL="2592000" lvl="5" indent="-216000">
              <a:spcBef>
                <a:spcPts val="283"/>
              </a:spcBef>
              <a:buClr>
                <a:srgbClr val="000000"/>
              </a:buClr>
              <a:buSzPct val="45000"/>
              <a:buFont typeface="Wingdings" charset="2"/>
              <a:buChar char=""/>
            </a:pPr>
            <a:r>
              <a:rPr lang="es-AR" sz="2000" b="0" strike="noStrike" spc="-1">
                <a:latin typeface="Arial"/>
              </a:rPr>
              <a:t>Sexto nivel del esquema</a:t>
            </a:r>
          </a:p>
          <a:p>
            <a:pPr marL="3024000" lvl="6" indent="-216000">
              <a:spcBef>
                <a:spcPts val="283"/>
              </a:spcBef>
              <a:buClr>
                <a:srgbClr val="000000"/>
              </a:buClr>
              <a:buSzPct val="45000"/>
              <a:buFont typeface="Wingdings" charset="2"/>
              <a:buChar char=""/>
            </a:pPr>
            <a:r>
              <a:rPr lang="es-AR"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0" y="1622520"/>
            <a:ext cx="12191040" cy="151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6000" b="1" strike="noStrike" spc="-1">
                <a:solidFill>
                  <a:srgbClr val="000000"/>
                </a:solidFill>
                <a:latin typeface="Arial"/>
                <a:ea typeface="Arial"/>
              </a:rPr>
              <a:t>Clase 16</a:t>
            </a:r>
            <a:endParaRPr lang="es-AR" sz="6000" b="0" strike="noStrike" spc="-1">
              <a:latin typeface="Arial"/>
            </a:endParaRPr>
          </a:p>
        </p:txBody>
      </p:sp>
      <p:sp>
        <p:nvSpPr>
          <p:cNvPr id="45" name="CustomShape 2"/>
          <p:cNvSpPr/>
          <p:nvPr/>
        </p:nvSpPr>
        <p:spPr>
          <a:xfrm>
            <a:off x="0" y="2791800"/>
            <a:ext cx="12191040" cy="63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AR" sz="2800" b="0" strike="noStrike" spc="-1">
                <a:solidFill>
                  <a:srgbClr val="000000"/>
                </a:solidFill>
                <a:latin typeface="Calibri"/>
                <a:ea typeface="Calibri"/>
              </a:rPr>
              <a:t>JavaScript Parte 5 </a:t>
            </a:r>
            <a:endParaRPr lang="es-AR" sz="2800" b="0" strike="noStrike" spc="-1">
              <a:latin typeface="Arial"/>
            </a:endParaRPr>
          </a:p>
          <a:p>
            <a:pPr algn="ctr">
              <a:lnSpc>
                <a:spcPct val="100000"/>
              </a:lnSpc>
            </a:pPr>
            <a:endParaRPr lang="es-AR" sz="2800" b="0" strike="noStrike" spc="-1">
              <a:latin typeface="Arial"/>
            </a:endParaRPr>
          </a:p>
          <a:p>
            <a:pPr algn="ctr">
              <a:lnSpc>
                <a:spcPct val="100000"/>
              </a:lnSpc>
            </a:pPr>
            <a:endParaRPr lang="es-AR" sz="2800" b="0" strike="noStrike" spc="-1">
              <a:latin typeface="Arial"/>
            </a:endParaRPr>
          </a:p>
        </p:txBody>
      </p:sp>
      <p:sp>
        <p:nvSpPr>
          <p:cNvPr id="46" name="CustomShape 3"/>
          <p:cNvSpPr/>
          <p:nvPr/>
        </p:nvSpPr>
        <p:spPr>
          <a:xfrm>
            <a:off x="493200" y="6077160"/>
            <a:ext cx="11366640" cy="522000"/>
          </a:xfrm>
          <a:prstGeom prst="rect">
            <a:avLst/>
          </a:prstGeom>
          <a:noFill/>
          <a:ln w="9360">
            <a:solidFill>
              <a:srgbClr val="000000"/>
            </a:solidFill>
            <a:round/>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800" b="0" strike="noStrike" spc="-1">
                <a:solidFill>
                  <a:srgbClr val="000000"/>
                </a:solidFill>
                <a:latin typeface="Arial"/>
                <a:ea typeface="Arial"/>
              </a:rPr>
              <a:t>Temas: </a:t>
            </a:r>
            <a:r>
              <a:rPr lang="es-AR" sz="1200" b="0" strike="noStrike" spc="-1">
                <a:solidFill>
                  <a:srgbClr val="000000"/>
                </a:solidFill>
                <a:latin typeface="Arial"/>
                <a:ea typeface="Arial"/>
              </a:rPr>
              <a:t> Objetos - Iterar con for in -for of   </a:t>
            </a:r>
            <a:endParaRPr lang="es-AR" sz="1200" b="0" strike="noStrike" spc="-1">
              <a:latin typeface="Arial"/>
            </a:endParaRPr>
          </a:p>
          <a:p>
            <a:pPr>
              <a:lnSpc>
                <a:spcPct val="100000"/>
              </a:lnSpc>
            </a:pPr>
            <a:endParaRPr lang="es-AR" sz="1200" b="0" strike="noStrike" spc="-1">
              <a:latin typeface="Arial"/>
            </a:endParaRPr>
          </a:p>
        </p:txBody>
      </p:sp>
      <p:pic>
        <p:nvPicPr>
          <p:cNvPr id="47" name="Google Shape;83;g94b56caaff_1_0"/>
          <p:cNvPicPr/>
          <p:nvPr/>
        </p:nvPicPr>
        <p:blipFill>
          <a:blip r:embed="rId2"/>
          <a:stretch/>
        </p:blipFill>
        <p:spPr>
          <a:xfrm>
            <a:off x="5126400" y="3436200"/>
            <a:ext cx="2342520" cy="2342520"/>
          </a:xfrm>
          <a:prstGeom prst="rect">
            <a:avLst/>
          </a:prstGeom>
          <a:ln>
            <a:noFill/>
          </a:ln>
        </p:spPr>
      </p:pic>
      <p:sp>
        <p:nvSpPr>
          <p:cNvPr id="48" name="CustomShape 4"/>
          <p:cNvSpPr/>
          <p:nvPr/>
        </p:nvSpPr>
        <p:spPr>
          <a:xfrm>
            <a:off x="4968000" y="6247440"/>
            <a:ext cx="3239640" cy="23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1000" b="0" strike="noStrike" spc="-1">
                <a:latin typeface="Arial"/>
              </a:rPr>
              <a:t>Manipulación del DOM - Eventos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DOM</a:t>
            </a:r>
            <a:endParaRPr lang="es-AR" sz="4400" b="0" strike="noStrike" spc="-1">
              <a:latin typeface="Arial"/>
            </a:endParaRPr>
          </a:p>
        </p:txBody>
      </p:sp>
      <p:sp>
        <p:nvSpPr>
          <p:cNvPr id="100" name="CustomShape 2"/>
          <p:cNvSpPr/>
          <p:nvPr/>
        </p:nvSpPr>
        <p:spPr>
          <a:xfrm>
            <a:off x="838080" y="1256040"/>
            <a:ext cx="10514520" cy="459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115000"/>
              </a:lnSpc>
            </a:pPr>
            <a:endParaRPr lang="es-AR" sz="1800" b="0" strike="noStrike" spc="-1">
              <a:latin typeface="Arial"/>
            </a:endParaRPr>
          </a:p>
          <a:p>
            <a:pPr>
              <a:lnSpc>
                <a:spcPct val="90000"/>
              </a:lnSpc>
              <a:spcBef>
                <a:spcPts val="1001"/>
              </a:spcBef>
            </a:pPr>
            <a:endParaRPr lang="es-AR" sz="1800" b="0" strike="noStrike" spc="-1">
              <a:latin typeface="Arial"/>
            </a:endParaRPr>
          </a:p>
        </p:txBody>
      </p:sp>
      <p:sp>
        <p:nvSpPr>
          <p:cNvPr id="101" name="CustomShape 3"/>
          <p:cNvSpPr/>
          <p:nvPr/>
        </p:nvSpPr>
        <p:spPr>
          <a:xfrm>
            <a:off x="952560" y="1256040"/>
            <a:ext cx="9517680" cy="4741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800" b="0" strike="noStrike" spc="-1">
                <a:solidFill>
                  <a:srgbClr val="000000"/>
                </a:solidFill>
                <a:latin typeface="Calibri"/>
                <a:ea typeface="Calibri"/>
              </a:rPr>
              <a:t>Seleccionar elementos del DOM </a:t>
            </a: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15000"/>
              </a:lnSpc>
              <a:spcBef>
                <a:spcPts val="1599"/>
              </a:spcBef>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p:txBody>
      </p:sp>
      <p:graphicFrame>
        <p:nvGraphicFramePr>
          <p:cNvPr id="102" name="Table 4"/>
          <p:cNvGraphicFramePr/>
          <p:nvPr/>
        </p:nvGraphicFramePr>
        <p:xfrm>
          <a:off x="12082320" y="7271640"/>
          <a:ext cx="375840" cy="1715040"/>
        </p:xfrm>
        <a:graphic>
          <a:graphicData uri="http://schemas.openxmlformats.org/drawingml/2006/table">
            <a:tbl>
              <a:tblPr/>
              <a:tblGrid>
                <a:gridCol w="187920"/>
                <a:gridCol w="187920"/>
              </a:tblGrid>
              <a:tr h="428760">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bl>
          </a:graphicData>
        </a:graphic>
      </p:graphicFrame>
      <p:pic>
        <p:nvPicPr>
          <p:cNvPr id="103" name="102 Imagen"/>
          <p:cNvPicPr/>
          <p:nvPr/>
        </p:nvPicPr>
        <p:blipFill>
          <a:blip r:embed="rId3"/>
          <a:stretch/>
        </p:blipFill>
        <p:spPr>
          <a:xfrm>
            <a:off x="1008000" y="1944000"/>
            <a:ext cx="10391040" cy="4504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DOM</a:t>
            </a:r>
            <a:endParaRPr lang="es-AR" sz="4400" b="0" strike="noStrike" spc="-1">
              <a:latin typeface="Arial"/>
            </a:endParaRPr>
          </a:p>
        </p:txBody>
      </p:sp>
      <p:sp>
        <p:nvSpPr>
          <p:cNvPr id="105" name="CustomShape 2"/>
          <p:cNvSpPr/>
          <p:nvPr/>
        </p:nvSpPr>
        <p:spPr>
          <a:xfrm>
            <a:off x="838080" y="1256040"/>
            <a:ext cx="10514520" cy="459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115000"/>
              </a:lnSpc>
            </a:pPr>
            <a:endParaRPr lang="es-AR" sz="1800" b="0" strike="noStrike" spc="-1">
              <a:latin typeface="Arial"/>
            </a:endParaRPr>
          </a:p>
          <a:p>
            <a:pPr>
              <a:lnSpc>
                <a:spcPct val="90000"/>
              </a:lnSpc>
              <a:spcBef>
                <a:spcPts val="1001"/>
              </a:spcBef>
            </a:pPr>
            <a:endParaRPr lang="es-AR" sz="1800" b="0" strike="noStrike" spc="-1">
              <a:latin typeface="Arial"/>
            </a:endParaRPr>
          </a:p>
        </p:txBody>
      </p:sp>
      <p:sp>
        <p:nvSpPr>
          <p:cNvPr id="106" name="CustomShape 3"/>
          <p:cNvSpPr/>
          <p:nvPr/>
        </p:nvSpPr>
        <p:spPr>
          <a:xfrm>
            <a:off x="952560" y="1256040"/>
            <a:ext cx="9517680" cy="4741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800" b="0" strike="noStrike" spc="-1">
                <a:solidFill>
                  <a:srgbClr val="000000"/>
                </a:solidFill>
                <a:latin typeface="Calibri"/>
                <a:ea typeface="Calibri"/>
              </a:rPr>
              <a:t>Seleccionar elementos del DOM </a:t>
            </a: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15000"/>
              </a:lnSpc>
              <a:spcBef>
                <a:spcPts val="1599"/>
              </a:spcBef>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p:txBody>
      </p:sp>
      <p:graphicFrame>
        <p:nvGraphicFramePr>
          <p:cNvPr id="107" name="Table 4"/>
          <p:cNvGraphicFramePr/>
          <p:nvPr/>
        </p:nvGraphicFramePr>
        <p:xfrm>
          <a:off x="12082320" y="7271640"/>
          <a:ext cx="375840" cy="1715040"/>
        </p:xfrm>
        <a:graphic>
          <a:graphicData uri="http://schemas.openxmlformats.org/drawingml/2006/table">
            <a:tbl>
              <a:tblPr/>
              <a:tblGrid>
                <a:gridCol w="187920"/>
                <a:gridCol w="187920"/>
              </a:tblGrid>
              <a:tr h="428760">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bl>
          </a:graphicData>
        </a:graphic>
      </p:graphicFrame>
      <p:pic>
        <p:nvPicPr>
          <p:cNvPr id="108" name="107 Imagen"/>
          <p:cNvPicPr/>
          <p:nvPr/>
        </p:nvPicPr>
        <p:blipFill>
          <a:blip r:embed="rId3"/>
          <a:stretch/>
        </p:blipFill>
        <p:spPr>
          <a:xfrm>
            <a:off x="905400" y="1800000"/>
            <a:ext cx="10686240" cy="4847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DOM</a:t>
            </a:r>
            <a:endParaRPr lang="es-AR" sz="4400" b="0" strike="noStrike" spc="-1">
              <a:latin typeface="Arial"/>
            </a:endParaRPr>
          </a:p>
        </p:txBody>
      </p:sp>
      <p:sp>
        <p:nvSpPr>
          <p:cNvPr id="110" name="CustomShape 2"/>
          <p:cNvSpPr/>
          <p:nvPr/>
        </p:nvSpPr>
        <p:spPr>
          <a:xfrm>
            <a:off x="838080" y="1256040"/>
            <a:ext cx="10514520" cy="459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115000"/>
              </a:lnSpc>
            </a:pPr>
            <a:endParaRPr lang="es-AR" sz="1800" b="0" strike="noStrike" spc="-1">
              <a:latin typeface="Arial"/>
            </a:endParaRPr>
          </a:p>
          <a:p>
            <a:pPr>
              <a:lnSpc>
                <a:spcPct val="90000"/>
              </a:lnSpc>
              <a:spcBef>
                <a:spcPts val="1001"/>
              </a:spcBef>
            </a:pPr>
            <a:endParaRPr lang="es-AR" sz="1800" b="0" strike="noStrike" spc="-1">
              <a:latin typeface="Arial"/>
            </a:endParaRPr>
          </a:p>
        </p:txBody>
      </p:sp>
      <p:sp>
        <p:nvSpPr>
          <p:cNvPr id="111" name="CustomShape 3"/>
          <p:cNvSpPr/>
          <p:nvPr/>
        </p:nvSpPr>
        <p:spPr>
          <a:xfrm>
            <a:off x="952560" y="1256040"/>
            <a:ext cx="9517680" cy="4741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800" b="0" strike="noStrike" spc="-1">
                <a:solidFill>
                  <a:srgbClr val="000000"/>
                </a:solidFill>
                <a:latin typeface="Calibri"/>
                <a:ea typeface="Calibri"/>
              </a:rPr>
              <a:t>Métodos modernos </a:t>
            </a: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15000"/>
              </a:lnSpc>
              <a:spcBef>
                <a:spcPts val="1599"/>
              </a:spcBef>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p:txBody>
      </p:sp>
      <p:graphicFrame>
        <p:nvGraphicFramePr>
          <p:cNvPr id="112" name="Table 4"/>
          <p:cNvGraphicFramePr/>
          <p:nvPr/>
        </p:nvGraphicFramePr>
        <p:xfrm>
          <a:off x="12082320" y="7271640"/>
          <a:ext cx="375840" cy="1715040"/>
        </p:xfrm>
        <a:graphic>
          <a:graphicData uri="http://schemas.openxmlformats.org/drawingml/2006/table">
            <a:tbl>
              <a:tblPr/>
              <a:tblGrid>
                <a:gridCol w="187920"/>
                <a:gridCol w="187920"/>
              </a:tblGrid>
              <a:tr h="428760">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bl>
          </a:graphicData>
        </a:graphic>
      </p:graphicFrame>
      <p:pic>
        <p:nvPicPr>
          <p:cNvPr id="113" name="112 Imagen"/>
          <p:cNvPicPr/>
          <p:nvPr/>
        </p:nvPicPr>
        <p:blipFill>
          <a:blip r:embed="rId3"/>
          <a:stretch/>
        </p:blipFill>
        <p:spPr>
          <a:xfrm>
            <a:off x="952560" y="1800000"/>
            <a:ext cx="10486440" cy="47523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DOM</a:t>
            </a:r>
            <a:endParaRPr lang="es-AR" sz="4400" b="0" strike="noStrike" spc="-1">
              <a:latin typeface="Arial"/>
            </a:endParaRPr>
          </a:p>
        </p:txBody>
      </p:sp>
      <p:sp>
        <p:nvSpPr>
          <p:cNvPr id="115" name="CustomShape 2"/>
          <p:cNvSpPr/>
          <p:nvPr/>
        </p:nvSpPr>
        <p:spPr>
          <a:xfrm>
            <a:off x="838080" y="1256040"/>
            <a:ext cx="10514520" cy="459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115000"/>
              </a:lnSpc>
            </a:pPr>
            <a:endParaRPr lang="es-AR" sz="1800" b="0" strike="noStrike" spc="-1">
              <a:latin typeface="Arial"/>
            </a:endParaRPr>
          </a:p>
          <a:p>
            <a:pPr>
              <a:lnSpc>
                <a:spcPct val="90000"/>
              </a:lnSpc>
              <a:spcBef>
                <a:spcPts val="1001"/>
              </a:spcBef>
            </a:pPr>
            <a:endParaRPr lang="es-AR" sz="1800" b="0" strike="noStrike" spc="-1">
              <a:latin typeface="Arial"/>
            </a:endParaRPr>
          </a:p>
        </p:txBody>
      </p:sp>
      <p:sp>
        <p:nvSpPr>
          <p:cNvPr id="116" name="CustomShape 3"/>
          <p:cNvSpPr/>
          <p:nvPr/>
        </p:nvSpPr>
        <p:spPr>
          <a:xfrm>
            <a:off x="952560" y="1256040"/>
            <a:ext cx="9517680" cy="4741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800" b="0" strike="noStrike" spc="-1">
                <a:solidFill>
                  <a:srgbClr val="000000"/>
                </a:solidFill>
                <a:latin typeface="Calibri"/>
                <a:ea typeface="Calibri"/>
              </a:rPr>
              <a:t>Métodos modernos </a:t>
            </a: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15000"/>
              </a:lnSpc>
              <a:spcBef>
                <a:spcPts val="1599"/>
              </a:spcBef>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p:txBody>
      </p:sp>
      <p:graphicFrame>
        <p:nvGraphicFramePr>
          <p:cNvPr id="117" name="Table 4"/>
          <p:cNvGraphicFramePr/>
          <p:nvPr/>
        </p:nvGraphicFramePr>
        <p:xfrm>
          <a:off x="12082320" y="7271640"/>
          <a:ext cx="375840" cy="1715040"/>
        </p:xfrm>
        <a:graphic>
          <a:graphicData uri="http://schemas.openxmlformats.org/drawingml/2006/table">
            <a:tbl>
              <a:tblPr/>
              <a:tblGrid>
                <a:gridCol w="187920"/>
                <a:gridCol w="187920"/>
              </a:tblGrid>
              <a:tr h="428760">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bl>
          </a:graphicData>
        </a:graphic>
      </p:graphicFrame>
      <p:pic>
        <p:nvPicPr>
          <p:cNvPr id="118" name="117 Imagen"/>
          <p:cNvPicPr/>
          <p:nvPr/>
        </p:nvPicPr>
        <p:blipFill>
          <a:blip r:embed="rId3"/>
          <a:stretch/>
        </p:blipFill>
        <p:spPr>
          <a:xfrm>
            <a:off x="1008000" y="1931040"/>
            <a:ext cx="10439640" cy="3684600"/>
          </a:xfrm>
          <a:prstGeom prst="rect">
            <a:avLst/>
          </a:prstGeom>
          <a:ln>
            <a:noFill/>
          </a:ln>
        </p:spPr>
      </p:pic>
      <p:pic>
        <p:nvPicPr>
          <p:cNvPr id="119" name="118 Imagen"/>
          <p:cNvPicPr/>
          <p:nvPr/>
        </p:nvPicPr>
        <p:blipFill>
          <a:blip r:embed="rId4"/>
          <a:stretch/>
        </p:blipFill>
        <p:spPr>
          <a:xfrm>
            <a:off x="1152000" y="5616000"/>
            <a:ext cx="9719640" cy="1202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DOM</a:t>
            </a:r>
            <a:endParaRPr lang="es-AR" sz="4400" b="0" strike="noStrike" spc="-1">
              <a:latin typeface="Arial"/>
            </a:endParaRPr>
          </a:p>
        </p:txBody>
      </p:sp>
      <p:sp>
        <p:nvSpPr>
          <p:cNvPr id="121" name="CustomShape 2"/>
          <p:cNvSpPr/>
          <p:nvPr/>
        </p:nvSpPr>
        <p:spPr>
          <a:xfrm>
            <a:off x="838080" y="1256040"/>
            <a:ext cx="10514520" cy="459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115000"/>
              </a:lnSpc>
            </a:pPr>
            <a:endParaRPr lang="es-AR" sz="1800" b="0" strike="noStrike" spc="-1">
              <a:latin typeface="Arial"/>
            </a:endParaRPr>
          </a:p>
          <a:p>
            <a:pPr>
              <a:lnSpc>
                <a:spcPct val="90000"/>
              </a:lnSpc>
              <a:spcBef>
                <a:spcPts val="1001"/>
              </a:spcBef>
            </a:pPr>
            <a:endParaRPr lang="es-AR" sz="1800" b="0" strike="noStrike" spc="-1">
              <a:latin typeface="Arial"/>
            </a:endParaRPr>
          </a:p>
        </p:txBody>
      </p:sp>
      <p:sp>
        <p:nvSpPr>
          <p:cNvPr id="122" name="CustomShape 3"/>
          <p:cNvSpPr/>
          <p:nvPr/>
        </p:nvSpPr>
        <p:spPr>
          <a:xfrm>
            <a:off x="952560" y="1256040"/>
            <a:ext cx="9517680" cy="4741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800" b="0" strike="noStrike" spc="-1">
                <a:solidFill>
                  <a:srgbClr val="000000"/>
                </a:solidFill>
                <a:latin typeface="Calibri"/>
                <a:ea typeface="Calibri"/>
              </a:rPr>
              <a:t>Métodos modernos </a:t>
            </a: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15000"/>
              </a:lnSpc>
              <a:spcBef>
                <a:spcPts val="1599"/>
              </a:spcBef>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p:txBody>
      </p:sp>
      <p:graphicFrame>
        <p:nvGraphicFramePr>
          <p:cNvPr id="123" name="Table 4"/>
          <p:cNvGraphicFramePr/>
          <p:nvPr/>
        </p:nvGraphicFramePr>
        <p:xfrm>
          <a:off x="12082320" y="7271640"/>
          <a:ext cx="375840" cy="1715040"/>
        </p:xfrm>
        <a:graphic>
          <a:graphicData uri="http://schemas.openxmlformats.org/drawingml/2006/table">
            <a:tbl>
              <a:tblPr/>
              <a:tblGrid>
                <a:gridCol w="187920"/>
                <a:gridCol w="187920"/>
              </a:tblGrid>
              <a:tr h="428760">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bl>
          </a:graphicData>
        </a:graphic>
      </p:graphicFrame>
      <p:pic>
        <p:nvPicPr>
          <p:cNvPr id="124" name="123 Imagen"/>
          <p:cNvPicPr/>
          <p:nvPr/>
        </p:nvPicPr>
        <p:blipFill>
          <a:blip r:embed="rId3"/>
          <a:stretch/>
        </p:blipFill>
        <p:spPr>
          <a:xfrm>
            <a:off x="1152000" y="1944000"/>
            <a:ext cx="10151640" cy="2951640"/>
          </a:xfrm>
          <a:prstGeom prst="rect">
            <a:avLst/>
          </a:prstGeom>
          <a:ln>
            <a:noFill/>
          </a:ln>
        </p:spPr>
      </p:pic>
      <p:pic>
        <p:nvPicPr>
          <p:cNvPr id="125" name="124 Imagen"/>
          <p:cNvPicPr/>
          <p:nvPr/>
        </p:nvPicPr>
        <p:blipFill>
          <a:blip r:embed="rId4"/>
          <a:stretch/>
        </p:blipFill>
        <p:spPr>
          <a:xfrm>
            <a:off x="1056960" y="4896000"/>
            <a:ext cx="10295640" cy="1734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DOM</a:t>
            </a:r>
            <a:endParaRPr lang="es-AR" sz="4400" b="0" strike="noStrike" spc="-1">
              <a:latin typeface="Arial"/>
            </a:endParaRPr>
          </a:p>
        </p:txBody>
      </p:sp>
      <p:sp>
        <p:nvSpPr>
          <p:cNvPr id="127" name="CustomShape 2"/>
          <p:cNvSpPr/>
          <p:nvPr/>
        </p:nvSpPr>
        <p:spPr>
          <a:xfrm>
            <a:off x="838080" y="1256040"/>
            <a:ext cx="10514520" cy="459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115000"/>
              </a:lnSpc>
            </a:pPr>
            <a:endParaRPr lang="es-AR" sz="1800" b="0" strike="noStrike" spc="-1">
              <a:latin typeface="Arial"/>
            </a:endParaRPr>
          </a:p>
          <a:p>
            <a:pPr>
              <a:lnSpc>
                <a:spcPct val="90000"/>
              </a:lnSpc>
              <a:spcBef>
                <a:spcPts val="1001"/>
              </a:spcBef>
            </a:pPr>
            <a:endParaRPr lang="es-AR" sz="1800" b="0" strike="noStrike" spc="-1">
              <a:latin typeface="Arial"/>
            </a:endParaRPr>
          </a:p>
        </p:txBody>
      </p:sp>
      <p:sp>
        <p:nvSpPr>
          <p:cNvPr id="128" name="CustomShape 3"/>
          <p:cNvSpPr/>
          <p:nvPr/>
        </p:nvSpPr>
        <p:spPr>
          <a:xfrm>
            <a:off x="952560" y="1256040"/>
            <a:ext cx="9517680" cy="4741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800" b="0" strike="noStrike" spc="-1">
                <a:solidFill>
                  <a:srgbClr val="000000"/>
                </a:solidFill>
                <a:latin typeface="Calibri"/>
                <a:ea typeface="Calibri"/>
              </a:rPr>
              <a:t>Eventos del DOM </a:t>
            </a: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15000"/>
              </a:lnSpc>
              <a:spcBef>
                <a:spcPts val="1599"/>
              </a:spcBef>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p:txBody>
      </p:sp>
      <p:graphicFrame>
        <p:nvGraphicFramePr>
          <p:cNvPr id="129" name="Table 4"/>
          <p:cNvGraphicFramePr/>
          <p:nvPr/>
        </p:nvGraphicFramePr>
        <p:xfrm>
          <a:off x="12082320" y="7271640"/>
          <a:ext cx="375840" cy="1715040"/>
        </p:xfrm>
        <a:graphic>
          <a:graphicData uri="http://schemas.openxmlformats.org/drawingml/2006/table">
            <a:tbl>
              <a:tblPr/>
              <a:tblGrid>
                <a:gridCol w="187920"/>
                <a:gridCol w="187920"/>
              </a:tblGrid>
              <a:tr h="428760">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bl>
          </a:graphicData>
        </a:graphic>
      </p:graphicFrame>
      <p:sp>
        <p:nvSpPr>
          <p:cNvPr id="130" name="CustomShape 5"/>
          <p:cNvSpPr/>
          <p:nvPr/>
        </p:nvSpPr>
        <p:spPr>
          <a:xfrm>
            <a:off x="1944000" y="2520000"/>
            <a:ext cx="8351640" cy="20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1800" b="0" strike="noStrike" spc="-1">
                <a:latin typeface="Arial"/>
              </a:rPr>
              <a:t>https://www.w3schools.com/js/js_htmldom_events.asp</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Objetos</a:t>
            </a:r>
            <a:endParaRPr lang="es-AR" sz="4400" b="0" strike="noStrike" spc="-1">
              <a:latin typeface="Arial"/>
            </a:endParaRPr>
          </a:p>
        </p:txBody>
      </p:sp>
      <p:sp>
        <p:nvSpPr>
          <p:cNvPr id="132" name="CustomShape 2"/>
          <p:cNvSpPr/>
          <p:nvPr/>
        </p:nvSpPr>
        <p:spPr>
          <a:xfrm>
            <a:off x="838080" y="1256040"/>
            <a:ext cx="10514520" cy="459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115000"/>
              </a:lnSpc>
            </a:pPr>
            <a:endParaRPr lang="es-AR" sz="1800" b="0" strike="noStrike" spc="-1">
              <a:latin typeface="Arial"/>
            </a:endParaRPr>
          </a:p>
          <a:p>
            <a:pPr>
              <a:lnSpc>
                <a:spcPct val="90000"/>
              </a:lnSpc>
              <a:spcBef>
                <a:spcPts val="1001"/>
              </a:spcBef>
            </a:pPr>
            <a:endParaRPr lang="es-AR" sz="1800" b="0" strike="noStrike" spc="-1">
              <a:latin typeface="Arial"/>
            </a:endParaRPr>
          </a:p>
        </p:txBody>
      </p:sp>
      <p:sp>
        <p:nvSpPr>
          <p:cNvPr id="133" name="CustomShape 3"/>
          <p:cNvSpPr/>
          <p:nvPr/>
        </p:nvSpPr>
        <p:spPr>
          <a:xfrm>
            <a:off x="952560" y="1256040"/>
            <a:ext cx="9517680" cy="4741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800" b="0" strike="noStrike" spc="-1">
                <a:solidFill>
                  <a:srgbClr val="000000"/>
                </a:solidFill>
                <a:latin typeface="Calibri"/>
                <a:ea typeface="Calibri"/>
              </a:rPr>
              <a:t>Bucles </a:t>
            </a: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15000"/>
              </a:lnSpc>
              <a:spcBef>
                <a:spcPts val="1599"/>
              </a:spcBef>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p:txBody>
      </p:sp>
      <p:graphicFrame>
        <p:nvGraphicFramePr>
          <p:cNvPr id="134" name="Table 4"/>
          <p:cNvGraphicFramePr/>
          <p:nvPr/>
        </p:nvGraphicFramePr>
        <p:xfrm>
          <a:off x="12082320" y="7271640"/>
          <a:ext cx="375840" cy="1715040"/>
        </p:xfrm>
        <a:graphic>
          <a:graphicData uri="http://schemas.openxmlformats.org/drawingml/2006/table">
            <a:tbl>
              <a:tblPr/>
              <a:tblGrid>
                <a:gridCol w="187920"/>
                <a:gridCol w="187920"/>
              </a:tblGrid>
              <a:tr h="428760">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bl>
          </a:graphicData>
        </a:graphic>
      </p:graphicFrame>
      <p:pic>
        <p:nvPicPr>
          <p:cNvPr id="135" name="134 Imagen"/>
          <p:cNvPicPr/>
          <p:nvPr/>
        </p:nvPicPr>
        <p:blipFill>
          <a:blip r:embed="rId3"/>
          <a:stretch/>
        </p:blipFill>
        <p:spPr>
          <a:xfrm>
            <a:off x="748800" y="2592000"/>
            <a:ext cx="10770840" cy="1995120"/>
          </a:xfrm>
          <a:prstGeom prst="rect">
            <a:avLst/>
          </a:prstGeom>
          <a:ln>
            <a:noFill/>
          </a:ln>
        </p:spPr>
      </p:pic>
      <p:sp>
        <p:nvSpPr>
          <p:cNvPr id="136" name="CustomShape 5"/>
          <p:cNvSpPr/>
          <p:nvPr/>
        </p:nvSpPr>
        <p:spPr>
          <a:xfrm>
            <a:off x="3373560" y="5845320"/>
            <a:ext cx="4978080" cy="34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1800" b="0" strike="noStrike" spc="-1">
                <a:latin typeface="Arial"/>
              </a:rPr>
              <a:t>https://www.w3schools.com/jsref/jsref_forof.asp</a:t>
            </a:r>
          </a:p>
        </p:txBody>
      </p:sp>
      <p:sp>
        <p:nvSpPr>
          <p:cNvPr id="137" name="CustomShape 6"/>
          <p:cNvSpPr/>
          <p:nvPr/>
        </p:nvSpPr>
        <p:spPr>
          <a:xfrm>
            <a:off x="3459600" y="5040000"/>
            <a:ext cx="4964040" cy="34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1800" b="0" strike="noStrike" spc="-1">
                <a:latin typeface="Arial"/>
              </a:rPr>
              <a:t>https://www.w3schools.com/jsref/jsref_forin.asp</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Objetos</a:t>
            </a:r>
            <a:endParaRPr lang="es-AR" sz="4400" b="0" strike="noStrike" spc="-1">
              <a:latin typeface="Arial"/>
            </a:endParaRPr>
          </a:p>
        </p:txBody>
      </p:sp>
      <p:sp>
        <p:nvSpPr>
          <p:cNvPr id="50" name="CustomShape 2"/>
          <p:cNvSpPr/>
          <p:nvPr/>
        </p:nvSpPr>
        <p:spPr>
          <a:xfrm>
            <a:off x="838080" y="1322280"/>
            <a:ext cx="10514520" cy="485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r>
              <a:rPr lang="es-AR" sz="2800" b="0" strike="noStrike" spc="-1">
                <a:solidFill>
                  <a:srgbClr val="000000"/>
                </a:solidFill>
                <a:latin typeface="Calibri"/>
                <a:ea typeface="Calibri"/>
              </a:rPr>
              <a:t>¿Qué son los objetos?  </a:t>
            </a:r>
            <a:endParaRPr lang="es-AR" sz="2800" b="0" strike="noStrike" spc="-1">
              <a:latin typeface="Arial"/>
            </a:endParaRPr>
          </a:p>
          <a:p>
            <a:pPr>
              <a:lnSpc>
                <a:spcPct val="115000"/>
              </a:lnSpc>
            </a:pPr>
            <a:endParaRPr lang="es-AR" sz="2800" b="0" strike="noStrike" spc="-1">
              <a:latin typeface="Arial"/>
            </a:endParaRPr>
          </a:p>
        </p:txBody>
      </p:sp>
      <p:sp>
        <p:nvSpPr>
          <p:cNvPr id="51" name="CustomShape 3"/>
          <p:cNvSpPr/>
          <p:nvPr/>
        </p:nvSpPr>
        <p:spPr>
          <a:xfrm>
            <a:off x="-7560" y="2088000"/>
            <a:ext cx="12235320" cy="18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1000" b="0" strike="noStrike" spc="-1">
                <a:latin typeface="Arial"/>
              </a:rPr>
              <a:t>En Javascript, existe un tipo de dato llamado objeto. No es más que una variable especial que puede contener más variables en su interior. De esta forma, tenemos la posibilidad de organizar múltiples variables de la misma temática dentro de un objeto. Veamos algunos ejemplos:</a:t>
            </a:r>
          </a:p>
          <a:p>
            <a:pPr>
              <a:lnSpc>
                <a:spcPct val="100000"/>
              </a:lnSpc>
            </a:pPr>
            <a:r>
              <a:rPr lang="es-AR" sz="1000" b="0" strike="noStrike" spc="-1">
                <a:latin typeface="Arial"/>
              </a:rPr>
              <a:t>En muchos lenguajes de programación, para crear un objeto se utiliza la palabra clave new. En Javascript también se puede hacer:</a:t>
            </a:r>
          </a:p>
          <a:p>
            <a:pPr>
              <a:lnSpc>
                <a:spcPct val="100000"/>
              </a:lnSpc>
            </a:pPr>
            <a:r>
              <a:rPr lang="es-AR" sz="1000" b="0" strike="noStrike" spc="-1">
                <a:latin typeface="Courier New"/>
              </a:rPr>
              <a:t>const objeto = new Object(); // Esto es un objeto «genérico» vacío</a:t>
            </a:r>
            <a:endParaRPr lang="es-AR" sz="1000" b="0" strike="noStrike" spc="-1">
              <a:latin typeface="Arial"/>
            </a:endParaRPr>
          </a:p>
        </p:txBody>
      </p:sp>
      <p:sp>
        <p:nvSpPr>
          <p:cNvPr id="52" name="CustomShape 4"/>
          <p:cNvSpPr/>
          <p:nvPr/>
        </p:nvSpPr>
        <p:spPr>
          <a:xfrm>
            <a:off x="216000" y="3524400"/>
            <a:ext cx="11057040" cy="65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1000" b="0" strike="noStrike" spc="-1">
                <a:latin typeface="Arial"/>
              </a:rPr>
              <a:t>Sin embargo, siempre que podamos, en Javascript se prefiere utilizar lo que se llaman los literales, un método abreviado para crear objetos directamente, sin necesidad de utilizar la palabra new.</a:t>
            </a:r>
          </a:p>
          <a:p>
            <a:pPr>
              <a:lnSpc>
                <a:spcPct val="100000"/>
              </a:lnSpc>
            </a:pPr>
            <a:endParaRPr lang="es-AR" sz="1000" b="0" strike="noStrike" spc="-1">
              <a:latin typeface="Arial"/>
            </a:endParaRPr>
          </a:p>
        </p:txBody>
      </p:sp>
      <p:sp>
        <p:nvSpPr>
          <p:cNvPr id="53" name="CustomShape 5"/>
          <p:cNvSpPr/>
          <p:nvPr/>
        </p:nvSpPr>
        <p:spPr>
          <a:xfrm>
            <a:off x="288000" y="4104000"/>
            <a:ext cx="3609360" cy="23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1000" b="0" strike="noStrike" spc="-1">
                <a:latin typeface="Courier New"/>
              </a:rPr>
              <a:t>const objeto = {}; // Esto es un objeto vacío</a:t>
            </a:r>
            <a:endParaRPr lang="es-AR" sz="1000" b="0" strike="noStrike" spc="-1">
              <a:latin typeface="Arial"/>
            </a:endParaRPr>
          </a:p>
        </p:txBody>
      </p:sp>
      <p:sp>
        <p:nvSpPr>
          <p:cNvPr id="54" name="CustomShape 6"/>
          <p:cNvSpPr/>
          <p:nvPr/>
        </p:nvSpPr>
        <p:spPr>
          <a:xfrm>
            <a:off x="684720" y="4536000"/>
            <a:ext cx="8098920" cy="23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1000" b="0" strike="noStrike" spc="-1">
                <a:latin typeface="Arial"/>
              </a:rPr>
              <a:t>Pero hasta ahora, solo hemos creado un objeto vacío. Vamos a crear un nuevo objeto, que contenga variables con información en su interior:</a:t>
            </a:r>
          </a:p>
        </p:txBody>
      </p:sp>
      <p:sp>
        <p:nvSpPr>
          <p:cNvPr id="55" name="CustomShape 7"/>
          <p:cNvSpPr/>
          <p:nvPr/>
        </p:nvSpPr>
        <p:spPr>
          <a:xfrm>
            <a:off x="98640" y="6176160"/>
            <a:ext cx="11133000" cy="59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1000" b="0" strike="noStrike" spc="-1">
                <a:latin typeface="Arial"/>
              </a:rPr>
              <a:t>Estas variables dentro de los objetos se suelen denominar propiedades. Como se puede ver, un objeto en Javascript nos permite encapsular en su interior información relacionada, para posteriormente poder acceder a ella de forma más sencilla e intuitiva.</a:t>
            </a:r>
          </a:p>
        </p:txBody>
      </p:sp>
      <p:pic>
        <p:nvPicPr>
          <p:cNvPr id="56" name="55 Imagen"/>
          <p:cNvPicPr/>
          <p:nvPr/>
        </p:nvPicPr>
        <p:blipFill>
          <a:blip r:embed="rId3"/>
          <a:stretch/>
        </p:blipFill>
        <p:spPr>
          <a:xfrm>
            <a:off x="1974960" y="4768560"/>
            <a:ext cx="3208680" cy="1322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Objetos</a:t>
            </a:r>
            <a:endParaRPr lang="es-AR" sz="4400" b="0" strike="noStrike" spc="-1">
              <a:latin typeface="Arial"/>
            </a:endParaRPr>
          </a:p>
        </p:txBody>
      </p:sp>
      <p:sp>
        <p:nvSpPr>
          <p:cNvPr id="58" name="CustomShape 2"/>
          <p:cNvSpPr/>
          <p:nvPr/>
        </p:nvSpPr>
        <p:spPr>
          <a:xfrm>
            <a:off x="838080" y="1322280"/>
            <a:ext cx="10514520" cy="485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115000"/>
              </a:lnSpc>
            </a:pPr>
            <a:endParaRPr lang="es-AR" sz="1800" b="0" strike="noStrike" spc="-1">
              <a:latin typeface="Arial"/>
            </a:endParaRPr>
          </a:p>
          <a:p>
            <a:pPr>
              <a:lnSpc>
                <a:spcPct val="90000"/>
              </a:lnSpc>
              <a:spcBef>
                <a:spcPts val="1001"/>
              </a:spcBef>
            </a:pPr>
            <a:endParaRPr lang="es-AR" sz="1800" b="0" strike="noStrike" spc="-1">
              <a:latin typeface="Arial"/>
            </a:endParaRPr>
          </a:p>
        </p:txBody>
      </p:sp>
      <p:sp>
        <p:nvSpPr>
          <p:cNvPr id="59" name="CustomShape 3"/>
          <p:cNvSpPr/>
          <p:nvPr/>
        </p:nvSpPr>
        <p:spPr>
          <a:xfrm>
            <a:off x="2952000" y="5989320"/>
            <a:ext cx="4620960" cy="345960"/>
          </a:xfrm>
          <a:prstGeom prst="rect">
            <a:avLst/>
          </a:prstGeom>
          <a:noFill/>
          <a:ln>
            <a:noFill/>
          </a:ln>
        </p:spPr>
        <p:style>
          <a:lnRef idx="0">
            <a:scrgbClr r="0" g="0" b="0"/>
          </a:lnRef>
          <a:fillRef idx="0">
            <a:scrgbClr r="0" g="0" b="0"/>
          </a:fillRef>
          <a:effectRef idx="0">
            <a:scrgbClr r="0" g="0" b="0"/>
          </a:effectRef>
          <a:fontRef idx="minor"/>
        </p:style>
      </p:sp>
      <p:sp>
        <p:nvSpPr>
          <p:cNvPr id="60" name="CustomShape 4"/>
          <p:cNvSpPr/>
          <p:nvPr/>
        </p:nvSpPr>
        <p:spPr>
          <a:xfrm>
            <a:off x="774000" y="1440000"/>
            <a:ext cx="4049640" cy="91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2800" b="0" strike="noStrike" spc="-1">
                <a:solidFill>
                  <a:srgbClr val="000000"/>
                </a:solidFill>
                <a:latin typeface="Calibri"/>
                <a:ea typeface="Calibri"/>
              </a:rPr>
              <a:t>Acceso a sus propiedades</a:t>
            </a:r>
            <a:endParaRPr lang="es-AR" sz="2800" b="0" strike="noStrike" spc="-1">
              <a:latin typeface="Arial"/>
            </a:endParaRPr>
          </a:p>
        </p:txBody>
      </p:sp>
      <p:sp>
        <p:nvSpPr>
          <p:cNvPr id="61" name="CustomShape 5"/>
          <p:cNvSpPr/>
          <p:nvPr/>
        </p:nvSpPr>
        <p:spPr>
          <a:xfrm>
            <a:off x="838080" y="2664000"/>
            <a:ext cx="10084320" cy="87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1000" b="0" strike="noStrike" spc="-1">
                <a:latin typeface="Arial"/>
              </a:rPr>
              <a:t>Una vez tengamos un objeto, podemos acceder a sus propiedades de dos formas diferentes: a través de la notación con puntos o a través de la notación con corchetes.</a:t>
            </a:r>
          </a:p>
        </p:txBody>
      </p:sp>
      <p:pic>
        <p:nvPicPr>
          <p:cNvPr id="62" name="61 Imagen"/>
          <p:cNvPicPr/>
          <p:nvPr/>
        </p:nvPicPr>
        <p:blipFill>
          <a:blip r:embed="rId3"/>
          <a:stretch/>
        </p:blipFill>
        <p:spPr>
          <a:xfrm>
            <a:off x="1004400" y="3543120"/>
            <a:ext cx="9867240" cy="2216520"/>
          </a:xfrm>
          <a:prstGeom prst="rect">
            <a:avLst/>
          </a:prstGeom>
          <a:ln>
            <a:noFill/>
          </a:ln>
        </p:spPr>
      </p:pic>
      <p:sp>
        <p:nvSpPr>
          <p:cNvPr id="63" name="CustomShape 6"/>
          <p:cNvSpPr/>
          <p:nvPr/>
        </p:nvSpPr>
        <p:spPr>
          <a:xfrm>
            <a:off x="504000" y="6120000"/>
            <a:ext cx="11642400" cy="37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1000" b="0" strike="noStrike" spc="-1">
                <a:latin typeface="Arial"/>
              </a:rPr>
              <a:t>El programador puede utilizar la notación que más le guste. La más utilizada en Javascript suele ser la notación con puntos, mientras que la notación con corchetes se suele conocer en otros lenguajes como «arrays asociativos».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Objetos</a:t>
            </a:r>
            <a:endParaRPr lang="es-AR" sz="4400" b="0" strike="noStrike" spc="-1">
              <a:latin typeface="Arial"/>
            </a:endParaRPr>
          </a:p>
        </p:txBody>
      </p:sp>
      <p:sp>
        <p:nvSpPr>
          <p:cNvPr id="65" name="CustomShape 2"/>
          <p:cNvSpPr/>
          <p:nvPr/>
        </p:nvSpPr>
        <p:spPr>
          <a:xfrm>
            <a:off x="838080" y="1256040"/>
            <a:ext cx="10514520" cy="459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115000"/>
              </a:lnSpc>
            </a:pPr>
            <a:endParaRPr lang="es-AR" sz="1800" b="0" strike="noStrike" spc="-1">
              <a:latin typeface="Arial"/>
            </a:endParaRPr>
          </a:p>
          <a:p>
            <a:pPr>
              <a:lnSpc>
                <a:spcPct val="90000"/>
              </a:lnSpc>
              <a:spcBef>
                <a:spcPts val="1001"/>
              </a:spcBef>
            </a:pPr>
            <a:endParaRPr lang="es-AR" sz="1800" b="0" strike="noStrike" spc="-1">
              <a:latin typeface="Arial"/>
            </a:endParaRPr>
          </a:p>
        </p:txBody>
      </p:sp>
      <p:sp>
        <p:nvSpPr>
          <p:cNvPr id="66" name="CustomShape 3"/>
          <p:cNvSpPr/>
          <p:nvPr/>
        </p:nvSpPr>
        <p:spPr>
          <a:xfrm>
            <a:off x="838080" y="1322280"/>
            <a:ext cx="9517680" cy="1109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800" b="0" strike="noStrike" spc="-1">
                <a:solidFill>
                  <a:srgbClr val="000000"/>
                </a:solidFill>
                <a:latin typeface="Calibri"/>
                <a:ea typeface="Calibri"/>
              </a:rPr>
              <a:t>Añadir propiedades</a:t>
            </a:r>
            <a:endParaRPr lang="es-AR" sz="1800" b="0" strike="noStrike" spc="-1">
              <a:latin typeface="Arial"/>
            </a:endParaRPr>
          </a:p>
        </p:txBody>
      </p:sp>
      <p:sp>
        <p:nvSpPr>
          <p:cNvPr id="67" name="CustomShape 4"/>
          <p:cNvSpPr/>
          <p:nvPr/>
        </p:nvSpPr>
        <p:spPr>
          <a:xfrm>
            <a:off x="2699280" y="5760000"/>
            <a:ext cx="5508000" cy="345960"/>
          </a:xfrm>
          <a:prstGeom prst="rect">
            <a:avLst/>
          </a:prstGeom>
          <a:noFill/>
          <a:ln>
            <a:noFill/>
          </a:ln>
        </p:spPr>
        <p:style>
          <a:lnRef idx="0">
            <a:scrgbClr r="0" g="0" b="0"/>
          </a:lnRef>
          <a:fillRef idx="0">
            <a:scrgbClr r="0" g="0" b="0"/>
          </a:fillRef>
          <a:effectRef idx="0">
            <a:scrgbClr r="0" g="0" b="0"/>
          </a:effectRef>
          <a:fontRef idx="minor"/>
        </p:style>
      </p:sp>
      <p:pic>
        <p:nvPicPr>
          <p:cNvPr id="68" name="67 Imagen"/>
          <p:cNvPicPr/>
          <p:nvPr/>
        </p:nvPicPr>
        <p:blipFill>
          <a:blip r:embed="rId3"/>
          <a:stretch/>
        </p:blipFill>
        <p:spPr>
          <a:xfrm>
            <a:off x="1224000" y="1800000"/>
            <a:ext cx="9431640" cy="4240080"/>
          </a:xfrm>
          <a:prstGeom prst="rect">
            <a:avLst/>
          </a:prstGeom>
          <a:ln>
            <a:noFill/>
          </a:ln>
        </p:spPr>
      </p:pic>
      <p:pic>
        <p:nvPicPr>
          <p:cNvPr id="69" name="68 Imagen"/>
          <p:cNvPicPr/>
          <p:nvPr/>
        </p:nvPicPr>
        <p:blipFill>
          <a:blip r:embed="rId4"/>
          <a:stretch/>
        </p:blipFill>
        <p:spPr>
          <a:xfrm>
            <a:off x="1287000" y="5855760"/>
            <a:ext cx="9800640" cy="885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Objetos</a:t>
            </a:r>
            <a:endParaRPr lang="es-AR" sz="4400" b="0" strike="noStrike" spc="-1">
              <a:latin typeface="Arial"/>
            </a:endParaRPr>
          </a:p>
        </p:txBody>
      </p:sp>
      <p:sp>
        <p:nvSpPr>
          <p:cNvPr id="71" name="CustomShape 2"/>
          <p:cNvSpPr/>
          <p:nvPr/>
        </p:nvSpPr>
        <p:spPr>
          <a:xfrm>
            <a:off x="838080" y="1256040"/>
            <a:ext cx="10514520" cy="459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115000"/>
              </a:lnSpc>
            </a:pPr>
            <a:endParaRPr lang="es-AR" sz="1800" b="0" strike="noStrike" spc="-1">
              <a:latin typeface="Arial"/>
            </a:endParaRPr>
          </a:p>
          <a:p>
            <a:pPr>
              <a:lnSpc>
                <a:spcPct val="90000"/>
              </a:lnSpc>
              <a:spcBef>
                <a:spcPts val="1001"/>
              </a:spcBef>
            </a:pPr>
            <a:endParaRPr lang="es-AR" sz="1800" b="0" strike="noStrike" spc="-1">
              <a:latin typeface="Arial"/>
            </a:endParaRPr>
          </a:p>
        </p:txBody>
      </p:sp>
      <p:sp>
        <p:nvSpPr>
          <p:cNvPr id="72" name="CustomShape 3"/>
          <p:cNvSpPr/>
          <p:nvPr/>
        </p:nvSpPr>
        <p:spPr>
          <a:xfrm>
            <a:off x="952560" y="1256040"/>
            <a:ext cx="9517680" cy="4741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800" b="0" strike="noStrike" spc="-1">
                <a:solidFill>
                  <a:srgbClr val="000000"/>
                </a:solidFill>
                <a:latin typeface="Calibri"/>
                <a:ea typeface="Calibri"/>
              </a:rPr>
              <a:t>Tipos de Objetos</a:t>
            </a: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15000"/>
              </a:lnSpc>
              <a:spcBef>
                <a:spcPts val="1599"/>
              </a:spcBef>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p:txBody>
      </p:sp>
      <p:graphicFrame>
        <p:nvGraphicFramePr>
          <p:cNvPr id="73" name="Table 4"/>
          <p:cNvGraphicFramePr/>
          <p:nvPr/>
        </p:nvGraphicFramePr>
        <p:xfrm>
          <a:off x="12082320" y="7271640"/>
          <a:ext cx="375840" cy="1715040"/>
        </p:xfrm>
        <a:graphic>
          <a:graphicData uri="http://schemas.openxmlformats.org/drawingml/2006/table">
            <a:tbl>
              <a:tblPr/>
              <a:tblGrid>
                <a:gridCol w="187920"/>
                <a:gridCol w="187920"/>
              </a:tblGrid>
              <a:tr h="428760">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bl>
          </a:graphicData>
        </a:graphic>
      </p:graphicFrame>
      <p:pic>
        <p:nvPicPr>
          <p:cNvPr id="74" name="73 Imagen"/>
          <p:cNvPicPr/>
          <p:nvPr/>
        </p:nvPicPr>
        <p:blipFill>
          <a:blip r:embed="rId3"/>
          <a:stretch/>
        </p:blipFill>
        <p:spPr>
          <a:xfrm>
            <a:off x="1656000" y="1944000"/>
            <a:ext cx="8927640" cy="1266480"/>
          </a:xfrm>
          <a:prstGeom prst="rect">
            <a:avLst/>
          </a:prstGeom>
          <a:ln>
            <a:noFill/>
          </a:ln>
        </p:spPr>
      </p:pic>
      <p:pic>
        <p:nvPicPr>
          <p:cNvPr id="75" name="74 Imagen"/>
          <p:cNvPicPr/>
          <p:nvPr/>
        </p:nvPicPr>
        <p:blipFill>
          <a:blip r:embed="rId4"/>
          <a:stretch/>
        </p:blipFill>
        <p:spPr>
          <a:xfrm>
            <a:off x="1296000" y="3240000"/>
            <a:ext cx="9924480" cy="999360"/>
          </a:xfrm>
          <a:prstGeom prst="rect">
            <a:avLst/>
          </a:prstGeom>
          <a:ln>
            <a:noFill/>
          </a:ln>
        </p:spPr>
      </p:pic>
      <p:pic>
        <p:nvPicPr>
          <p:cNvPr id="76" name="75 Imagen"/>
          <p:cNvPicPr/>
          <p:nvPr/>
        </p:nvPicPr>
        <p:blipFill>
          <a:blip r:embed="rId5"/>
          <a:stretch/>
        </p:blipFill>
        <p:spPr>
          <a:xfrm>
            <a:off x="952560" y="4320000"/>
            <a:ext cx="10279080" cy="2336400"/>
          </a:xfrm>
          <a:prstGeom prst="rect">
            <a:avLst/>
          </a:prstGeom>
          <a:ln>
            <a:noFill/>
          </a:ln>
        </p:spPr>
      </p:pic>
      <p:sp>
        <p:nvSpPr>
          <p:cNvPr id="77" name="CustomShape 5"/>
          <p:cNvSpPr/>
          <p:nvPr/>
        </p:nvSpPr>
        <p:spPr>
          <a:xfrm>
            <a:off x="3240000" y="6511320"/>
            <a:ext cx="4709520" cy="34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1800" b="0" strike="noStrike" spc="-1">
                <a:latin typeface="Arial"/>
              </a:rPr>
              <a:t>https://www.w3schools.com/js/js_objects.asp</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DOM</a:t>
            </a:r>
            <a:endParaRPr lang="es-AR" sz="4400" b="0" strike="noStrike" spc="-1">
              <a:latin typeface="Arial"/>
            </a:endParaRPr>
          </a:p>
        </p:txBody>
      </p:sp>
      <p:sp>
        <p:nvSpPr>
          <p:cNvPr id="79" name="CustomShape 2"/>
          <p:cNvSpPr/>
          <p:nvPr/>
        </p:nvSpPr>
        <p:spPr>
          <a:xfrm>
            <a:off x="838080" y="1256040"/>
            <a:ext cx="10514520" cy="459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115000"/>
              </a:lnSpc>
            </a:pPr>
            <a:endParaRPr lang="es-AR" sz="1800" b="0" strike="noStrike" spc="-1">
              <a:latin typeface="Arial"/>
            </a:endParaRPr>
          </a:p>
          <a:p>
            <a:pPr>
              <a:lnSpc>
                <a:spcPct val="90000"/>
              </a:lnSpc>
              <a:spcBef>
                <a:spcPts val="1001"/>
              </a:spcBef>
            </a:pPr>
            <a:endParaRPr lang="es-AR" sz="1800" b="0" strike="noStrike" spc="-1">
              <a:latin typeface="Arial"/>
            </a:endParaRPr>
          </a:p>
        </p:txBody>
      </p:sp>
      <p:sp>
        <p:nvSpPr>
          <p:cNvPr id="80" name="CustomShape 3"/>
          <p:cNvSpPr/>
          <p:nvPr/>
        </p:nvSpPr>
        <p:spPr>
          <a:xfrm>
            <a:off x="952560" y="1256040"/>
            <a:ext cx="9517680" cy="4741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800" b="0" strike="noStrike" spc="-1">
                <a:solidFill>
                  <a:srgbClr val="000000"/>
                </a:solidFill>
                <a:latin typeface="Calibri"/>
                <a:ea typeface="Calibri"/>
              </a:rPr>
              <a:t>¿Qué es el DOM?</a:t>
            </a: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15000"/>
              </a:lnSpc>
              <a:spcBef>
                <a:spcPts val="1599"/>
              </a:spcBef>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p:txBody>
      </p:sp>
      <p:graphicFrame>
        <p:nvGraphicFramePr>
          <p:cNvPr id="81" name="Table 4"/>
          <p:cNvGraphicFramePr/>
          <p:nvPr/>
        </p:nvGraphicFramePr>
        <p:xfrm>
          <a:off x="12082320" y="7271640"/>
          <a:ext cx="375840" cy="1715040"/>
        </p:xfrm>
        <a:graphic>
          <a:graphicData uri="http://schemas.openxmlformats.org/drawingml/2006/table">
            <a:tbl>
              <a:tblPr/>
              <a:tblGrid>
                <a:gridCol w="187920"/>
                <a:gridCol w="187920"/>
              </a:tblGrid>
              <a:tr h="428760">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bl>
          </a:graphicData>
        </a:graphic>
      </p:graphicFrame>
      <p:pic>
        <p:nvPicPr>
          <p:cNvPr id="82" name="81 Imagen"/>
          <p:cNvPicPr/>
          <p:nvPr/>
        </p:nvPicPr>
        <p:blipFill>
          <a:blip r:embed="rId3"/>
          <a:stretch/>
        </p:blipFill>
        <p:spPr>
          <a:xfrm>
            <a:off x="1004400" y="2138760"/>
            <a:ext cx="9867240" cy="1532880"/>
          </a:xfrm>
          <a:prstGeom prst="rect">
            <a:avLst/>
          </a:prstGeom>
          <a:ln>
            <a:noFill/>
          </a:ln>
        </p:spPr>
      </p:pic>
      <p:pic>
        <p:nvPicPr>
          <p:cNvPr id="83" name="82 Imagen"/>
          <p:cNvPicPr/>
          <p:nvPr/>
        </p:nvPicPr>
        <p:blipFill>
          <a:blip r:embed="rId4"/>
          <a:stretch/>
        </p:blipFill>
        <p:spPr>
          <a:xfrm>
            <a:off x="1096560" y="4464000"/>
            <a:ext cx="9991080" cy="14853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DOM</a:t>
            </a:r>
            <a:endParaRPr lang="es-AR" sz="4400" b="0" strike="noStrike" spc="-1">
              <a:latin typeface="Arial"/>
            </a:endParaRPr>
          </a:p>
        </p:txBody>
      </p:sp>
      <p:sp>
        <p:nvSpPr>
          <p:cNvPr id="85" name="CustomShape 2"/>
          <p:cNvSpPr/>
          <p:nvPr/>
        </p:nvSpPr>
        <p:spPr>
          <a:xfrm>
            <a:off x="838080" y="1256040"/>
            <a:ext cx="10514520" cy="459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115000"/>
              </a:lnSpc>
            </a:pPr>
            <a:endParaRPr lang="es-AR" sz="1800" b="0" strike="noStrike" spc="-1">
              <a:latin typeface="Arial"/>
            </a:endParaRPr>
          </a:p>
          <a:p>
            <a:pPr>
              <a:lnSpc>
                <a:spcPct val="90000"/>
              </a:lnSpc>
              <a:spcBef>
                <a:spcPts val="1001"/>
              </a:spcBef>
            </a:pPr>
            <a:endParaRPr lang="es-AR" sz="1800" b="0" strike="noStrike" spc="-1">
              <a:latin typeface="Arial"/>
            </a:endParaRPr>
          </a:p>
        </p:txBody>
      </p:sp>
      <p:sp>
        <p:nvSpPr>
          <p:cNvPr id="86" name="CustomShape 3"/>
          <p:cNvSpPr/>
          <p:nvPr/>
        </p:nvSpPr>
        <p:spPr>
          <a:xfrm>
            <a:off x="952560" y="1256040"/>
            <a:ext cx="9517680" cy="4741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800" b="0" strike="noStrike" spc="-1">
                <a:solidFill>
                  <a:srgbClr val="000000"/>
                </a:solidFill>
                <a:latin typeface="Calibri"/>
                <a:ea typeface="Calibri"/>
              </a:rPr>
              <a:t>El objeto document </a:t>
            </a: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15000"/>
              </a:lnSpc>
              <a:spcBef>
                <a:spcPts val="1599"/>
              </a:spcBef>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p:txBody>
      </p:sp>
      <p:graphicFrame>
        <p:nvGraphicFramePr>
          <p:cNvPr id="87" name="Table 4"/>
          <p:cNvGraphicFramePr/>
          <p:nvPr/>
        </p:nvGraphicFramePr>
        <p:xfrm>
          <a:off x="12082320" y="7271640"/>
          <a:ext cx="375840" cy="1715040"/>
        </p:xfrm>
        <a:graphic>
          <a:graphicData uri="http://schemas.openxmlformats.org/drawingml/2006/table">
            <a:tbl>
              <a:tblPr/>
              <a:tblGrid>
                <a:gridCol w="187920"/>
                <a:gridCol w="187920"/>
              </a:tblGrid>
              <a:tr h="428760">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bl>
          </a:graphicData>
        </a:graphic>
      </p:graphicFrame>
      <p:pic>
        <p:nvPicPr>
          <p:cNvPr id="88" name="87 Imagen"/>
          <p:cNvPicPr/>
          <p:nvPr/>
        </p:nvPicPr>
        <p:blipFill>
          <a:blip r:embed="rId3"/>
          <a:stretch/>
        </p:blipFill>
        <p:spPr>
          <a:xfrm>
            <a:off x="1224000" y="2016000"/>
            <a:ext cx="9695880" cy="3599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DOM</a:t>
            </a:r>
            <a:endParaRPr lang="es-AR" sz="4400" b="0" strike="noStrike" spc="-1">
              <a:latin typeface="Arial"/>
            </a:endParaRPr>
          </a:p>
        </p:txBody>
      </p:sp>
      <p:sp>
        <p:nvSpPr>
          <p:cNvPr id="90" name="CustomShape 2"/>
          <p:cNvSpPr/>
          <p:nvPr/>
        </p:nvSpPr>
        <p:spPr>
          <a:xfrm>
            <a:off x="838080" y="1256040"/>
            <a:ext cx="10514520" cy="459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115000"/>
              </a:lnSpc>
            </a:pPr>
            <a:endParaRPr lang="es-AR" sz="1800" b="0" strike="noStrike" spc="-1">
              <a:latin typeface="Arial"/>
            </a:endParaRPr>
          </a:p>
          <a:p>
            <a:pPr>
              <a:lnSpc>
                <a:spcPct val="90000"/>
              </a:lnSpc>
              <a:spcBef>
                <a:spcPts val="1001"/>
              </a:spcBef>
            </a:pPr>
            <a:endParaRPr lang="es-AR" sz="1800" b="0" strike="noStrike" spc="-1">
              <a:latin typeface="Arial"/>
            </a:endParaRPr>
          </a:p>
        </p:txBody>
      </p:sp>
      <p:sp>
        <p:nvSpPr>
          <p:cNvPr id="91" name="CustomShape 3"/>
          <p:cNvSpPr/>
          <p:nvPr/>
        </p:nvSpPr>
        <p:spPr>
          <a:xfrm>
            <a:off x="952560" y="1256040"/>
            <a:ext cx="9517680" cy="4741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800" b="0" strike="noStrike" spc="-1">
                <a:solidFill>
                  <a:srgbClr val="000000"/>
                </a:solidFill>
                <a:latin typeface="Calibri"/>
                <a:ea typeface="Calibri"/>
              </a:rPr>
              <a:t>Seleccionar elementos del DOM </a:t>
            </a: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15000"/>
              </a:lnSpc>
              <a:spcBef>
                <a:spcPts val="1599"/>
              </a:spcBef>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p:txBody>
      </p:sp>
      <p:graphicFrame>
        <p:nvGraphicFramePr>
          <p:cNvPr id="92" name="Table 4"/>
          <p:cNvGraphicFramePr/>
          <p:nvPr/>
        </p:nvGraphicFramePr>
        <p:xfrm>
          <a:off x="12082320" y="7271640"/>
          <a:ext cx="375840" cy="1715040"/>
        </p:xfrm>
        <a:graphic>
          <a:graphicData uri="http://schemas.openxmlformats.org/drawingml/2006/table">
            <a:tbl>
              <a:tblPr/>
              <a:tblGrid>
                <a:gridCol w="187920"/>
                <a:gridCol w="187920"/>
              </a:tblGrid>
              <a:tr h="428760">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bl>
          </a:graphicData>
        </a:graphic>
      </p:graphicFrame>
      <p:pic>
        <p:nvPicPr>
          <p:cNvPr id="93" name="92 Imagen"/>
          <p:cNvPicPr/>
          <p:nvPr/>
        </p:nvPicPr>
        <p:blipFill>
          <a:blip r:embed="rId3"/>
          <a:stretch/>
        </p:blipFill>
        <p:spPr>
          <a:xfrm>
            <a:off x="952560" y="1971720"/>
            <a:ext cx="9991080" cy="4435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DOM</a:t>
            </a:r>
            <a:endParaRPr lang="es-AR" sz="4400" b="0" strike="noStrike" spc="-1">
              <a:latin typeface="Arial"/>
            </a:endParaRPr>
          </a:p>
        </p:txBody>
      </p:sp>
      <p:sp>
        <p:nvSpPr>
          <p:cNvPr id="95" name="CustomShape 2"/>
          <p:cNvSpPr/>
          <p:nvPr/>
        </p:nvSpPr>
        <p:spPr>
          <a:xfrm>
            <a:off x="838080" y="1256040"/>
            <a:ext cx="10514520" cy="459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115000"/>
              </a:lnSpc>
            </a:pPr>
            <a:endParaRPr lang="es-AR" sz="1800" b="0" strike="noStrike" spc="-1">
              <a:latin typeface="Arial"/>
            </a:endParaRPr>
          </a:p>
          <a:p>
            <a:pPr>
              <a:lnSpc>
                <a:spcPct val="90000"/>
              </a:lnSpc>
              <a:spcBef>
                <a:spcPts val="1001"/>
              </a:spcBef>
            </a:pPr>
            <a:endParaRPr lang="es-AR" sz="1800" b="0" strike="noStrike" spc="-1">
              <a:latin typeface="Arial"/>
            </a:endParaRPr>
          </a:p>
        </p:txBody>
      </p:sp>
      <p:sp>
        <p:nvSpPr>
          <p:cNvPr id="96" name="CustomShape 3"/>
          <p:cNvSpPr/>
          <p:nvPr/>
        </p:nvSpPr>
        <p:spPr>
          <a:xfrm>
            <a:off x="952560" y="1256040"/>
            <a:ext cx="9517680" cy="4741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800" b="0" strike="noStrike" spc="-1">
                <a:solidFill>
                  <a:srgbClr val="000000"/>
                </a:solidFill>
                <a:latin typeface="Calibri"/>
                <a:ea typeface="Calibri"/>
              </a:rPr>
              <a:t>Seleccionar elementos del DOM </a:t>
            </a: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15000"/>
              </a:lnSpc>
              <a:spcBef>
                <a:spcPts val="1599"/>
              </a:spcBef>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p:txBody>
      </p:sp>
      <p:graphicFrame>
        <p:nvGraphicFramePr>
          <p:cNvPr id="97" name="Table 4"/>
          <p:cNvGraphicFramePr/>
          <p:nvPr/>
        </p:nvGraphicFramePr>
        <p:xfrm>
          <a:off x="12082320" y="7271640"/>
          <a:ext cx="375840" cy="1715040"/>
        </p:xfrm>
        <a:graphic>
          <a:graphicData uri="http://schemas.openxmlformats.org/drawingml/2006/table">
            <a:tbl>
              <a:tblPr/>
              <a:tblGrid>
                <a:gridCol w="187920"/>
                <a:gridCol w="187920"/>
              </a:tblGrid>
              <a:tr h="428760">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c>
                  <a:txBody>
                    <a:bodyPr/>
                    <a:lstStyle/>
                    <a:p>
                      <a:endParaRPr lang="es-A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r h="428760">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endParaRPr lang="es-A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bl>
          </a:graphicData>
        </a:graphic>
      </p:graphicFrame>
      <p:pic>
        <p:nvPicPr>
          <p:cNvPr id="98" name="97 Imagen"/>
          <p:cNvPicPr/>
          <p:nvPr/>
        </p:nvPicPr>
        <p:blipFill>
          <a:blip r:embed="rId3"/>
          <a:stretch/>
        </p:blipFill>
        <p:spPr>
          <a:xfrm>
            <a:off x="783360" y="2440440"/>
            <a:ext cx="10448280" cy="3247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TotalTime>
  <Words>226</Words>
  <Application>Microsoft Office PowerPoint</Application>
  <PresentationFormat>Personalizado</PresentationFormat>
  <Paragraphs>188</Paragraphs>
  <Slides>16</Slides>
  <Notes>15</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Aylén Romero</dc:creator>
  <cp:lastModifiedBy>Marcelo Limideiro</cp:lastModifiedBy>
  <cp:revision>10</cp:revision>
  <dcterms:created xsi:type="dcterms:W3CDTF">2020-08-07T01:51:21Z</dcterms:created>
  <dcterms:modified xsi:type="dcterms:W3CDTF">2021-06-02T03:14:27Z</dcterms:modified>
  <dc:language>es-AR</dc:language>
</cp:coreProperties>
</file>