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14039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72" d="100"/>
          <a:sy n="172" d="100"/>
        </p:scale>
        <p:origin x="3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2297726"/>
            <a:ext cx="4895533" cy="4887948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7374172"/>
            <a:ext cx="4319588" cy="338971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330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429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747492"/>
            <a:ext cx="1241881" cy="118981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747492"/>
            <a:ext cx="3653651" cy="118981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621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81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3500216"/>
            <a:ext cx="4967526" cy="584018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9395654"/>
            <a:ext cx="4967526" cy="3071216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4837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3737460"/>
            <a:ext cx="2447766" cy="89081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3737460"/>
            <a:ext cx="2447766" cy="89081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849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747495"/>
            <a:ext cx="4967526" cy="27137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3441714"/>
            <a:ext cx="2436517" cy="168673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5128445"/>
            <a:ext cx="2436517" cy="75431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3441714"/>
            <a:ext cx="2448516" cy="168673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5128445"/>
            <a:ext cx="2448516" cy="754317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141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240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695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935990"/>
            <a:ext cx="1857573" cy="3275965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2021482"/>
            <a:ext cx="2915722" cy="9977393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4211955"/>
            <a:ext cx="1857573" cy="780316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148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935990"/>
            <a:ext cx="1857573" cy="3275965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2021482"/>
            <a:ext cx="2915722" cy="9977393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4211955"/>
            <a:ext cx="1857573" cy="780316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478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747495"/>
            <a:ext cx="4967526" cy="271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3737460"/>
            <a:ext cx="4967526" cy="8908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13012864"/>
            <a:ext cx="1295876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3BD0-6222-4CE2-BECA-ECCFCDB4DB11}" type="datetimeFigureOut">
              <a:rPr lang="es-419" smtClean="0"/>
              <a:t>27/1/2023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13012864"/>
            <a:ext cx="194381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13012864"/>
            <a:ext cx="1295876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B6FCD-97FB-4B1C-AE89-FA859384136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3281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5A9E4B-98DD-3414-EA66-5373BF84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4"/>
            <a:ext cx="5759450" cy="42918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06BFD9-E240-D0D3-4371-4ACD2392A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3012"/>
            <a:ext cx="5759450" cy="43149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53B9CF7-D721-98C3-5544-7AB2733E7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1920"/>
            <a:ext cx="5759450" cy="430803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AC534A7-66D3-D191-AC11-90D501F0D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818449"/>
            <a:ext cx="5759451" cy="42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85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2023-01-27T02:09:08Z</dcterms:created>
  <dcterms:modified xsi:type="dcterms:W3CDTF">2023-01-27T11:53:22Z</dcterms:modified>
</cp:coreProperties>
</file>