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B1C7-647E-7935-9FB3-F7F0C895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32B8-48D2-8BD3-333D-783EE203D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1779D-1502-3A5F-6BBF-35133B18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57FF7-8190-D66C-B2CF-5A8B77A9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F210E-94D6-5FC5-CCE1-87EE1C5D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9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B27F-3822-1E2C-182D-3FD6F059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C25FC6-5225-A963-12DA-B4D74A9C3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65899-0A69-50E4-6A88-A42F1167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5C0EF1-05DC-B039-492A-7E78A565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06FD3-D0F1-2ABE-E3A8-C34EC15D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05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821A04-6C26-CACE-BCF8-CF7661C42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13C1F3-AA51-4C56-D0B4-90CFBF983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17697-6966-3D12-8C8F-214B2872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2202D-4B41-E20B-DB07-E18D6659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BDD932-E6CD-A858-4C90-27B0D33C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098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5DB4C-86B3-2E77-3982-945A70A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1DC2B-D3CC-984B-BA97-564F76D4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CBAF6-CD83-0B44-1A17-61A8F6CA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670F8-006C-5495-AAF8-2CCA69B1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A65D6-22FE-0299-A577-4D119DEA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23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BBEA9-3344-9B71-627C-EE351B1E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A4B5F0-7558-7EBE-F2F1-6D1EE1EE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4330C-6371-BB30-EC1D-EC7F100E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07048-1282-2A39-01FC-A78EA32B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DB774-25E4-9DE4-BDCB-7AFD5052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40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BD87-BA8C-DE0C-8D49-AAA3203A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F4DB0-39AA-5770-0728-7407F2ED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B0B3D-BF8C-D85A-C3E9-31A5880F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86EFA-79C6-4027-BF56-06DD8C9C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8EC950-93A5-B08D-A358-6FB92FF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5C7CD-7152-BE4A-6DD0-3ED6B7EF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41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2DD08-9D62-E7D8-7DEE-42B25C63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4384B-817D-FB06-A28F-E43B6A3B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EE961F-C1D0-1EC5-0A5B-CF333467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A8AD41-3702-51AB-A1A7-266B72152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A6307A-8D3A-FE9B-2C4D-3F274E555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951595-B63A-950E-6127-9CFBB3F1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882DCC-19B1-2BD8-49CB-D8C7E16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7C1E8B-7A51-6830-447A-698CB3E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9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0CBBE-8F60-527A-DD3B-756265EF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4A6C26-9859-1691-53D5-0530461A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14C31A-ED76-ABC5-DACF-1C7E06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4A3A4F-5208-2EE5-8CAE-765DAF9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70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1F740D-3A34-7F3C-CF6C-B72484D2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354C0E-DDD6-9B3D-B27B-1448AC83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04B7D-6A46-9391-E513-1F3300B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952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DA421-945F-1DE6-14B9-32DBF1E3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5B982-E412-2892-4400-8EEE4C3A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2F1136-59B6-E5B5-7E1D-967EE1B1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4EBEA6-7D84-C6B2-FF0E-1FCA82C0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63B472-5F73-12C3-D6B1-D625E53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0FEDD1-CFBF-4959-074F-0E9FA2C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571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6E65B-7EFE-235A-88E7-4BBF41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DB3D0E-45F1-A223-4BC9-070D48314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94E528-375E-C84B-D0E0-3F7F4E597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471C95-766A-4F1C-30D6-197F9CE0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B6851-5722-E5AF-7A44-4B3C4208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AFEA0-DAC9-F384-F156-31870738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8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A4F085-0CE1-3FA7-ECA8-4AF093B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C31FF-8151-AD5C-6CCB-1ECD6462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39F05-6F78-89E5-0E5F-81755E136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FB4-2846-424B-B1DB-CAFABB4C4705}" type="datetimeFigureOut">
              <a:rPr lang="es-ES_tradnl" smtClean="0"/>
              <a:t>06/03/2023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45518-A273-1177-5E0E-CE751F44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700B5-D65A-B3CC-686E-3972244F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0FCB-8F98-4481-8332-8A5C1F0497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35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93D88B96-C5BA-55F4-70B8-F9572DA84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-26907"/>
            <a:ext cx="3924300" cy="1238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76A4A14-16AF-503A-9F41-E3121F970413}"/>
              </a:ext>
            </a:extLst>
          </p:cNvPr>
          <p:cNvSpPr/>
          <p:nvPr/>
        </p:nvSpPr>
        <p:spPr>
          <a:xfrm>
            <a:off x="5328140" y="898286"/>
            <a:ext cx="6246056" cy="582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D735B3-8FC4-F45C-B118-AADD58C5D9EC}"/>
              </a:ext>
            </a:extLst>
          </p:cNvPr>
          <p:cNvSpPr/>
          <p:nvPr/>
        </p:nvSpPr>
        <p:spPr>
          <a:xfrm>
            <a:off x="431703" y="3387575"/>
            <a:ext cx="3284807" cy="830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A25D59-732A-2A6B-2AE2-5B58F124E1DE}"/>
              </a:ext>
            </a:extLst>
          </p:cNvPr>
          <p:cNvSpPr/>
          <p:nvPr/>
        </p:nvSpPr>
        <p:spPr>
          <a:xfrm>
            <a:off x="764933" y="1697217"/>
            <a:ext cx="2175216" cy="95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7212D2-B5D9-C079-2CC2-74DE9DD8A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" y="139408"/>
            <a:ext cx="6719667" cy="690880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Bahnschrift Condensed" panose="020B0502040204020203" pitchFamily="34" charset="0"/>
              </a:rPr>
              <a:t>¿Como funcionan las oraciones en los párrafos? </a:t>
            </a:r>
            <a:endParaRPr lang="es-ES_tradnl" sz="3200" dirty="0">
              <a:latin typeface="Bahnschrift Condensed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BFC0ED-6044-0A31-3CD9-AA2DBF0D6B7C}"/>
              </a:ext>
            </a:extLst>
          </p:cNvPr>
          <p:cNvSpPr txBox="1"/>
          <p:nvPr/>
        </p:nvSpPr>
        <p:spPr>
          <a:xfrm>
            <a:off x="1102556" y="1857027"/>
            <a:ext cx="156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Párrafos</a:t>
            </a:r>
            <a:r>
              <a:rPr lang="es-ES_tradnl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73505A-F0C8-6144-B49C-B5099A77AF39}"/>
              </a:ext>
            </a:extLst>
          </p:cNvPr>
          <p:cNvSpPr txBox="1"/>
          <p:nvPr/>
        </p:nvSpPr>
        <p:spPr>
          <a:xfrm>
            <a:off x="508196" y="3378481"/>
            <a:ext cx="351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Orden de las oraciones</a:t>
            </a:r>
          </a:p>
          <a:p>
            <a:r>
              <a:rPr lang="es-ES" sz="2400" dirty="0"/>
              <a:t> en el párrafo</a:t>
            </a:r>
            <a:endParaRPr lang="es-ES_tradnl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2EF086-D90C-1158-3A1C-9568DCFCC692}"/>
              </a:ext>
            </a:extLst>
          </p:cNvPr>
          <p:cNvSpPr txBox="1"/>
          <p:nvPr/>
        </p:nvSpPr>
        <p:spPr>
          <a:xfrm>
            <a:off x="5542674" y="898287"/>
            <a:ext cx="60315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  <a:r>
              <a:rPr lang="es-ES" b="1" u="sng" dirty="0"/>
              <a:t>Oración inicial </a:t>
            </a:r>
          </a:p>
          <a:p>
            <a:r>
              <a:rPr lang="es-ES" dirty="0"/>
              <a:t>Oración inicial que introduce el párrafo.</a:t>
            </a:r>
          </a:p>
          <a:p>
            <a:endParaRPr lang="es-ES" dirty="0"/>
          </a:p>
          <a:p>
            <a:r>
              <a:rPr lang="es-ES" dirty="0"/>
              <a:t>Una tarde de ese caluroso verano, regresaba el maestro de dar su charla diaria a los monjes,</a:t>
            </a:r>
          </a:p>
          <a:p>
            <a:endParaRPr lang="es-ES" dirty="0"/>
          </a:p>
          <a:p>
            <a:r>
              <a:rPr lang="es-ES" b="1" u="sng" dirty="0"/>
              <a:t>Oraciones que ofrecen información sobre el párrafo (Medio)</a:t>
            </a:r>
          </a:p>
          <a:p>
            <a:endParaRPr lang="es-ES" u="sng" dirty="0"/>
          </a:p>
          <a:p>
            <a:r>
              <a:rPr lang="es-ES" dirty="0"/>
              <a:t> se sentaba en silencio, les contaba un cuento y, a veces, hacía una seña al monje </a:t>
            </a:r>
            <a:r>
              <a:rPr lang="es-ES" dirty="0" err="1"/>
              <a:t>Ting</a:t>
            </a:r>
            <a:r>
              <a:rPr lang="es-ES" dirty="0"/>
              <a:t> encargado de los gongos y de las maderas, y éste improvisaba una impresionante meditación con sonidos y </a:t>
            </a:r>
          </a:p>
          <a:p>
            <a:r>
              <a:rPr lang="es-ES" dirty="0"/>
              <a:t>de viento.</a:t>
            </a:r>
          </a:p>
          <a:p>
            <a:endParaRPr lang="es-ES" dirty="0"/>
          </a:p>
          <a:p>
            <a:r>
              <a:rPr lang="es-ES" b="1" u="sng" dirty="0"/>
              <a:t>Oraciones finales que concluyen el párrafo </a:t>
            </a:r>
          </a:p>
          <a:p>
            <a:endParaRPr lang="es-ES" dirty="0"/>
          </a:p>
          <a:p>
            <a:r>
              <a:rPr lang="es-ES" dirty="0"/>
              <a:t>Ese día, el Maestro, que intuía la curiosidad de los monjes acerca del nuevo asistente , les comentó de dónde provenía el nombre de </a:t>
            </a:r>
            <a:r>
              <a:rPr lang="es-ES" dirty="0" err="1"/>
              <a:t>Ting</a:t>
            </a:r>
            <a:r>
              <a:rPr lang="es-ES" dirty="0"/>
              <a:t>, el destrozador de bueyes,  perdiendo ellos su curiosidad 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C35D28-79DB-D122-943B-307F022FFEA4}"/>
              </a:ext>
            </a:extLst>
          </p:cNvPr>
          <p:cNvCxnSpPr/>
          <p:nvPr/>
        </p:nvCxnSpPr>
        <p:spPr>
          <a:xfrm>
            <a:off x="1786597" y="830288"/>
            <a:ext cx="0" cy="80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C8BE263-3572-260F-6AED-686049C4D43E}"/>
              </a:ext>
            </a:extLst>
          </p:cNvPr>
          <p:cNvCxnSpPr>
            <a:cxnSpLocks/>
          </p:cNvCxnSpPr>
          <p:nvPr/>
        </p:nvCxnSpPr>
        <p:spPr>
          <a:xfrm>
            <a:off x="1883313" y="2653820"/>
            <a:ext cx="0" cy="60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01C5F21-719C-58B2-7906-E4D15CD7EB26}"/>
              </a:ext>
            </a:extLst>
          </p:cNvPr>
          <p:cNvCxnSpPr>
            <a:cxnSpLocks/>
          </p:cNvCxnSpPr>
          <p:nvPr/>
        </p:nvCxnSpPr>
        <p:spPr>
          <a:xfrm flipV="1">
            <a:off x="3938954" y="2335237"/>
            <a:ext cx="1125415" cy="12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ED2F70-00AE-0E43-6AE0-A22FF92D2E67}"/>
              </a:ext>
            </a:extLst>
          </p:cNvPr>
          <p:cNvCxnSpPr/>
          <p:nvPr/>
        </p:nvCxnSpPr>
        <p:spPr>
          <a:xfrm>
            <a:off x="4079631" y="4121834"/>
            <a:ext cx="1125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957877F-4AC7-220E-6F86-BE65511D64BE}"/>
              </a:ext>
            </a:extLst>
          </p:cNvPr>
          <p:cNvCxnSpPr>
            <a:cxnSpLocks/>
          </p:cNvCxnSpPr>
          <p:nvPr/>
        </p:nvCxnSpPr>
        <p:spPr>
          <a:xfrm>
            <a:off x="3938954" y="4616438"/>
            <a:ext cx="1266092" cy="11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2351B20-C779-7FD0-A79B-012F4150138E}"/>
              </a:ext>
            </a:extLst>
          </p:cNvPr>
          <p:cNvSpPr txBox="1"/>
          <p:nvPr/>
        </p:nvSpPr>
        <p:spPr>
          <a:xfrm>
            <a:off x="174088" y="5809957"/>
            <a:ext cx="34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ESTUDIANTE:</a:t>
            </a:r>
          </a:p>
          <a:p>
            <a:r>
              <a:rPr lang="es-ES" dirty="0"/>
              <a:t>JOSE AMANDO MORA RIVAS </a:t>
            </a:r>
          </a:p>
          <a:p>
            <a:r>
              <a:rPr lang="es-ES" dirty="0"/>
              <a:t>C.I.29634375</a:t>
            </a:r>
            <a:endParaRPr lang="es-ES_tradnl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9744C77-DC3F-45FB-373D-1E0B5EED8AED}"/>
              </a:ext>
            </a:extLst>
          </p:cNvPr>
          <p:cNvSpPr txBox="1"/>
          <p:nvPr/>
        </p:nvSpPr>
        <p:spPr>
          <a:xfrm>
            <a:off x="877472" y="959874"/>
            <a:ext cx="195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Conocer  antes </a:t>
            </a:r>
          </a:p>
          <a:p>
            <a:endParaRPr lang="es-ES_tradnl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D3ED2C8-D4E6-E2A3-B819-56922BE83E80}"/>
              </a:ext>
            </a:extLst>
          </p:cNvPr>
          <p:cNvSpPr txBox="1"/>
          <p:nvPr/>
        </p:nvSpPr>
        <p:spPr>
          <a:xfrm>
            <a:off x="762291" y="2744832"/>
            <a:ext cx="224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Constituye  un bloque </a:t>
            </a:r>
            <a:endParaRPr lang="es-ES_tradn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756278D-A8F0-E677-0F15-BE1616B72FE5}"/>
              </a:ext>
            </a:extLst>
          </p:cNvPr>
          <p:cNvSpPr txBox="1"/>
          <p:nvPr/>
        </p:nvSpPr>
        <p:spPr>
          <a:xfrm rot="18707971">
            <a:off x="3938954" y="2439889"/>
            <a:ext cx="95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Inicial </a:t>
            </a:r>
            <a:endParaRPr lang="es-ES_tradnl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CBAB273-65DC-5279-E030-4D0A40F73867}"/>
              </a:ext>
            </a:extLst>
          </p:cNvPr>
          <p:cNvSpPr txBox="1"/>
          <p:nvPr/>
        </p:nvSpPr>
        <p:spPr>
          <a:xfrm>
            <a:off x="4164037" y="3722114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Medio </a:t>
            </a:r>
            <a:endParaRPr lang="es-ES_tradn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5F6253-6001-89A1-F5EF-033E39058F8A}"/>
              </a:ext>
            </a:extLst>
          </p:cNvPr>
          <p:cNvSpPr txBox="1"/>
          <p:nvPr/>
        </p:nvSpPr>
        <p:spPr>
          <a:xfrm rot="2864392">
            <a:off x="4334267" y="4895987"/>
            <a:ext cx="7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091129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162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Tema de Office</vt:lpstr>
      <vt:lpstr>¿Como funcionan las oraciones en los párrafos?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¿Como funcionan las oraciones en los párrafos? </dc:title>
  <dc:creator>USUARIO</dc:creator>
  <cp:lastModifiedBy>USUARIO</cp:lastModifiedBy>
  <cp:revision>1</cp:revision>
  <dcterms:created xsi:type="dcterms:W3CDTF">2023-03-06T18:57:29Z</dcterms:created>
  <dcterms:modified xsi:type="dcterms:W3CDTF">2023-03-06T19:25:15Z</dcterms:modified>
</cp:coreProperties>
</file>