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3" r:id="rId6"/>
    <p:sldId id="275" r:id="rId7"/>
    <p:sldId id="276" r:id="rId8"/>
    <p:sldId id="277" r:id="rId9"/>
    <p:sldId id="278" r:id="rId10"/>
    <p:sldId id="264" r:id="rId11"/>
    <p:sldId id="265" r:id="rId12"/>
    <p:sldId id="27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-11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0BE4E-D093-4BF9-AED7-E4D5096DD228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7CD5-EE23-4CFC-BF2A-FCA8DC0909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18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681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25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685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178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28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21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32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25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198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700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00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CF9A-16F1-4851-AD7A-F957492F2FF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3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6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6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8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1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6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5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Pruebas de Caja Blanca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O" dirty="0"/>
              <a:t>Cristian Giovanni Castrillón Arias</a:t>
            </a:r>
          </a:p>
        </p:txBody>
      </p:sp>
    </p:spTree>
    <p:extLst>
      <p:ext uri="{BB962C8B-B14F-4D97-AF65-F5344CB8AC3E}">
        <p14:creationId xmlns:p14="http://schemas.microsoft.com/office/powerpoint/2010/main" val="177728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Prueba del camino básico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29880" y="1412776"/>
            <a:ext cx="8219256" cy="4565104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La prueba del camino básico es una técnica de prueba de la caja blanca propuesta por Tom </a:t>
            </a:r>
            <a:r>
              <a:rPr lang="es-ES" sz="2000" dirty="0" err="1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McCabe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La idea es derivar casos de prueba a partir de un conjunto dado de caminos independientes por los cuales puede circular el flujo de control.</a:t>
            </a:r>
          </a:p>
          <a:p>
            <a:pPr algn="just"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Camino independiente es aquel que introduce por lo menos una sentencia de procesamiento (o condición) que no estaba considerada en el conjunto de caminos independientes calculados hasta ese momento.</a:t>
            </a:r>
          </a:p>
          <a:p>
            <a:pPr algn="just"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Para obtener el conjunto un conjunto de caminos independientes se construirá el Grafo de Flujo asociado y se calculará su Complejidad </a:t>
            </a:r>
            <a:r>
              <a:rPr lang="es-ES" sz="2000" dirty="0" err="1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Ciclomática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580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Prueba del camino básico: Grafos de Flujo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19256" cy="4565104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El flujo de control de un programa puede representarse por un grafo de flujo.</a:t>
            </a:r>
          </a:p>
          <a:p>
            <a:pPr algn="just">
              <a:buFont typeface="Wingdings" pitchFamily="2" charset="2"/>
              <a:buChar char="§"/>
            </a:pPr>
            <a:r>
              <a:rPr lang="es-CO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Nodos:</a:t>
            </a:r>
            <a:r>
              <a:rPr lang="es-CO" sz="2000" b="1" dirty="0">
                <a:latin typeface="Calibri" panose="020F0502020204030204" pitchFamily="34" charset="0"/>
              </a:rPr>
              <a:t> </a:t>
            </a:r>
            <a:r>
              <a:rPr lang="es-CO" sz="2000" dirty="0">
                <a:latin typeface="Calibri" panose="020F0502020204030204" pitchFamily="34" charset="0"/>
              </a:rPr>
              <a:t>una o varias sentencias.</a:t>
            </a:r>
          </a:p>
          <a:p>
            <a:pPr algn="just">
              <a:buFont typeface="Wingdings" pitchFamily="2" charset="2"/>
              <a:buChar char="§"/>
            </a:pPr>
            <a:r>
              <a:rPr lang="es-CO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Aristas: </a:t>
            </a:r>
            <a:r>
              <a:rPr lang="es-CO" sz="2000" dirty="0">
                <a:latin typeface="Calibri" panose="020F0502020204030204" pitchFamily="34" charset="0"/>
              </a:rPr>
              <a:t>líneas que unen dos nodos.</a:t>
            </a:r>
          </a:p>
          <a:p>
            <a:pPr algn="just">
              <a:buFont typeface="Wingdings" pitchFamily="2" charset="2"/>
              <a:buChar char="§"/>
            </a:pPr>
            <a:r>
              <a:rPr lang="es-CO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Regiones: </a:t>
            </a:r>
            <a:r>
              <a:rPr lang="es-CO" sz="2000" dirty="0">
                <a:latin typeface="Calibri" panose="020F0502020204030204" pitchFamily="34" charset="0"/>
              </a:rPr>
              <a:t>áreas delimitadas por aristas y nodos. Cuando se  contabilizan las regiones de un programa debe incluirse el área  externa como una región más.</a:t>
            </a:r>
          </a:p>
          <a:p>
            <a:pPr algn="just">
              <a:buFont typeface="Wingdings" pitchFamily="2" charset="2"/>
              <a:buChar char="§"/>
            </a:pPr>
            <a:r>
              <a:rPr lang="es-CO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Nodos Predicado: </a:t>
            </a:r>
            <a:r>
              <a:rPr lang="es-CO" sz="2000" dirty="0">
                <a:latin typeface="Calibri" panose="020F0502020204030204" pitchFamily="34" charset="0"/>
              </a:rPr>
              <a:t>Cuando en una condición aparecen uno o más</a:t>
            </a:r>
            <a:br>
              <a:rPr lang="es-CO" sz="2000" dirty="0">
                <a:latin typeface="Calibri" panose="020F0502020204030204" pitchFamily="34" charset="0"/>
              </a:rPr>
            </a:br>
            <a:r>
              <a:rPr lang="es-CO" sz="2000" dirty="0">
                <a:latin typeface="Calibri" panose="020F0502020204030204" pitchFamily="34" charset="0"/>
              </a:rPr>
              <a:t>operadores lógicos (AND, OR, XOR,...) se crea un nodo distinto por cada</a:t>
            </a:r>
            <a:br>
              <a:rPr lang="es-CO" sz="2000" dirty="0">
                <a:latin typeface="Calibri" panose="020F0502020204030204" pitchFamily="34" charset="0"/>
              </a:rPr>
            </a:br>
            <a:r>
              <a:rPr lang="es-CO" sz="2000" dirty="0">
                <a:latin typeface="Calibri" panose="020F0502020204030204" pitchFamily="34" charset="0"/>
              </a:rPr>
              <a:t>una de las condiciones simples. Cada nodo generado de esta forma</a:t>
            </a:r>
            <a:br>
              <a:rPr lang="es-CO" sz="2000" dirty="0">
                <a:latin typeface="Calibri" panose="020F0502020204030204" pitchFamily="34" charset="0"/>
              </a:rPr>
            </a:br>
            <a:r>
              <a:rPr lang="es-CO" sz="2000" dirty="0">
                <a:latin typeface="Calibri" panose="020F0502020204030204" pitchFamily="34" charset="0"/>
              </a:rPr>
              <a:t>se denomina nodo predicado.</a:t>
            </a:r>
            <a:br>
              <a:rPr lang="es-CO" sz="2000" dirty="0">
                <a:latin typeface="Calibri" panose="020F0502020204030204" pitchFamily="34" charset="0"/>
              </a:rPr>
            </a:b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281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943" y="2031608"/>
            <a:ext cx="6231177" cy="43551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81" y="1905000"/>
            <a:ext cx="5032433" cy="48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0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Prueba del camino básico: Grafos de Flujo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19256" cy="4565104"/>
          </a:xfrm>
          <a:ln>
            <a:noFill/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Ejemplo:</a:t>
            </a:r>
          </a:p>
          <a:p>
            <a:pPr marL="0" indent="0">
              <a:buNone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	SI a O b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s-ES" sz="20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Entonces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	      hacer x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s-ES" sz="20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Si No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	      hacer y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s-ES" sz="2000" dirty="0" err="1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FinSI</a:t>
            </a: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13</a:t>
            </a:fld>
            <a:endParaRPr lang="es-E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8274051" y="2238376"/>
            <a:ext cx="576262" cy="625475"/>
          </a:xfrm>
          <a:custGeom>
            <a:avLst/>
            <a:gdLst>
              <a:gd name="T0" fmla="*/ 210 w 394"/>
              <a:gd name="T1" fmla="*/ 0 h 394"/>
              <a:gd name="T2" fmla="*/ 245 w 394"/>
              <a:gd name="T3" fmla="*/ 8 h 394"/>
              <a:gd name="T4" fmla="*/ 268 w 394"/>
              <a:gd name="T5" fmla="*/ 13 h 394"/>
              <a:gd name="T6" fmla="*/ 297 w 394"/>
              <a:gd name="T7" fmla="*/ 26 h 394"/>
              <a:gd name="T8" fmla="*/ 318 w 394"/>
              <a:gd name="T9" fmla="*/ 42 h 394"/>
              <a:gd name="T10" fmla="*/ 337 w 394"/>
              <a:gd name="T11" fmla="*/ 58 h 394"/>
              <a:gd name="T12" fmla="*/ 355 w 394"/>
              <a:gd name="T13" fmla="*/ 76 h 394"/>
              <a:gd name="T14" fmla="*/ 368 w 394"/>
              <a:gd name="T15" fmla="*/ 97 h 394"/>
              <a:gd name="T16" fmla="*/ 381 w 394"/>
              <a:gd name="T17" fmla="*/ 129 h 394"/>
              <a:gd name="T18" fmla="*/ 392 w 394"/>
              <a:gd name="T19" fmla="*/ 153 h 394"/>
              <a:gd name="T20" fmla="*/ 394 w 394"/>
              <a:gd name="T21" fmla="*/ 184 h 394"/>
              <a:gd name="T22" fmla="*/ 394 w 394"/>
              <a:gd name="T23" fmla="*/ 205 h 394"/>
              <a:gd name="T24" fmla="*/ 394 w 394"/>
              <a:gd name="T25" fmla="*/ 231 h 394"/>
              <a:gd name="T26" fmla="*/ 384 w 394"/>
              <a:gd name="T27" fmla="*/ 263 h 394"/>
              <a:gd name="T28" fmla="*/ 376 w 394"/>
              <a:gd name="T29" fmla="*/ 287 h 394"/>
              <a:gd name="T30" fmla="*/ 360 w 394"/>
              <a:gd name="T31" fmla="*/ 313 h 394"/>
              <a:gd name="T32" fmla="*/ 342 w 394"/>
              <a:gd name="T33" fmla="*/ 334 h 394"/>
              <a:gd name="T34" fmla="*/ 329 w 394"/>
              <a:gd name="T35" fmla="*/ 347 h 394"/>
              <a:gd name="T36" fmla="*/ 302 w 394"/>
              <a:gd name="T37" fmla="*/ 365 h 394"/>
              <a:gd name="T38" fmla="*/ 281 w 394"/>
              <a:gd name="T39" fmla="*/ 379 h 394"/>
              <a:gd name="T40" fmla="*/ 250 w 394"/>
              <a:gd name="T41" fmla="*/ 389 h 394"/>
              <a:gd name="T42" fmla="*/ 224 w 394"/>
              <a:gd name="T43" fmla="*/ 394 h 394"/>
              <a:gd name="T44" fmla="*/ 197 w 394"/>
              <a:gd name="T45" fmla="*/ 394 h 394"/>
              <a:gd name="T46" fmla="*/ 171 w 394"/>
              <a:gd name="T47" fmla="*/ 394 h 394"/>
              <a:gd name="T48" fmla="*/ 145 w 394"/>
              <a:gd name="T49" fmla="*/ 389 h 394"/>
              <a:gd name="T50" fmla="*/ 116 w 394"/>
              <a:gd name="T51" fmla="*/ 379 h 394"/>
              <a:gd name="T52" fmla="*/ 92 w 394"/>
              <a:gd name="T53" fmla="*/ 365 h 394"/>
              <a:gd name="T54" fmla="*/ 68 w 394"/>
              <a:gd name="T55" fmla="*/ 347 h 394"/>
              <a:gd name="T56" fmla="*/ 55 w 394"/>
              <a:gd name="T57" fmla="*/ 334 h 394"/>
              <a:gd name="T58" fmla="*/ 39 w 394"/>
              <a:gd name="T59" fmla="*/ 313 h 394"/>
              <a:gd name="T60" fmla="*/ 21 w 394"/>
              <a:gd name="T61" fmla="*/ 287 h 394"/>
              <a:gd name="T62" fmla="*/ 10 w 394"/>
              <a:gd name="T63" fmla="*/ 263 h 394"/>
              <a:gd name="T64" fmla="*/ 5 w 394"/>
              <a:gd name="T65" fmla="*/ 231 h 394"/>
              <a:gd name="T66" fmla="*/ 0 w 394"/>
              <a:gd name="T67" fmla="*/ 205 h 394"/>
              <a:gd name="T68" fmla="*/ 0 w 394"/>
              <a:gd name="T69" fmla="*/ 184 h 394"/>
              <a:gd name="T70" fmla="*/ 8 w 394"/>
              <a:gd name="T71" fmla="*/ 153 h 394"/>
              <a:gd name="T72" fmla="*/ 13 w 394"/>
              <a:gd name="T73" fmla="*/ 129 h 394"/>
              <a:gd name="T74" fmla="*/ 26 w 394"/>
              <a:gd name="T75" fmla="*/ 97 h 394"/>
              <a:gd name="T76" fmla="*/ 42 w 394"/>
              <a:gd name="T77" fmla="*/ 76 h 394"/>
              <a:gd name="T78" fmla="*/ 58 w 394"/>
              <a:gd name="T79" fmla="*/ 58 h 394"/>
              <a:gd name="T80" fmla="*/ 76 w 394"/>
              <a:gd name="T81" fmla="*/ 42 h 394"/>
              <a:gd name="T82" fmla="*/ 97 w 394"/>
              <a:gd name="T83" fmla="*/ 26 h 394"/>
              <a:gd name="T84" fmla="*/ 129 w 394"/>
              <a:gd name="T85" fmla="*/ 13 h 394"/>
              <a:gd name="T86" fmla="*/ 153 w 394"/>
              <a:gd name="T87" fmla="*/ 8 h 394"/>
              <a:gd name="T88" fmla="*/ 184 w 394"/>
              <a:gd name="T8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4" h="394">
                <a:moveTo>
                  <a:pt x="197" y="0"/>
                </a:moveTo>
                <a:lnTo>
                  <a:pt x="205" y="0"/>
                </a:lnTo>
                <a:lnTo>
                  <a:pt x="210" y="0"/>
                </a:lnTo>
                <a:lnTo>
                  <a:pt x="224" y="3"/>
                </a:lnTo>
                <a:lnTo>
                  <a:pt x="231" y="5"/>
                </a:lnTo>
                <a:lnTo>
                  <a:pt x="245" y="8"/>
                </a:lnTo>
                <a:lnTo>
                  <a:pt x="250" y="8"/>
                </a:lnTo>
                <a:lnTo>
                  <a:pt x="263" y="11"/>
                </a:lnTo>
                <a:lnTo>
                  <a:pt x="268" y="13"/>
                </a:lnTo>
                <a:lnTo>
                  <a:pt x="281" y="19"/>
                </a:lnTo>
                <a:lnTo>
                  <a:pt x="287" y="21"/>
                </a:lnTo>
                <a:lnTo>
                  <a:pt x="297" y="26"/>
                </a:lnTo>
                <a:lnTo>
                  <a:pt x="302" y="32"/>
                </a:lnTo>
                <a:lnTo>
                  <a:pt x="313" y="40"/>
                </a:lnTo>
                <a:lnTo>
                  <a:pt x="318" y="42"/>
                </a:lnTo>
                <a:lnTo>
                  <a:pt x="329" y="50"/>
                </a:lnTo>
                <a:lnTo>
                  <a:pt x="334" y="55"/>
                </a:lnTo>
                <a:lnTo>
                  <a:pt x="337" y="58"/>
                </a:lnTo>
                <a:lnTo>
                  <a:pt x="342" y="63"/>
                </a:lnTo>
                <a:lnTo>
                  <a:pt x="347" y="68"/>
                </a:lnTo>
                <a:lnTo>
                  <a:pt x="355" y="76"/>
                </a:lnTo>
                <a:lnTo>
                  <a:pt x="360" y="82"/>
                </a:lnTo>
                <a:lnTo>
                  <a:pt x="366" y="92"/>
                </a:lnTo>
                <a:lnTo>
                  <a:pt x="368" y="97"/>
                </a:lnTo>
                <a:lnTo>
                  <a:pt x="376" y="111"/>
                </a:lnTo>
                <a:lnTo>
                  <a:pt x="379" y="116"/>
                </a:lnTo>
                <a:lnTo>
                  <a:pt x="381" y="129"/>
                </a:lnTo>
                <a:lnTo>
                  <a:pt x="384" y="134"/>
                </a:lnTo>
                <a:lnTo>
                  <a:pt x="389" y="145"/>
                </a:lnTo>
                <a:lnTo>
                  <a:pt x="392" y="153"/>
                </a:lnTo>
                <a:lnTo>
                  <a:pt x="394" y="166"/>
                </a:lnTo>
                <a:lnTo>
                  <a:pt x="394" y="171"/>
                </a:lnTo>
                <a:lnTo>
                  <a:pt x="394" y="184"/>
                </a:lnTo>
                <a:lnTo>
                  <a:pt x="394" y="192"/>
                </a:lnTo>
                <a:lnTo>
                  <a:pt x="394" y="197"/>
                </a:lnTo>
                <a:lnTo>
                  <a:pt x="394" y="205"/>
                </a:lnTo>
                <a:lnTo>
                  <a:pt x="394" y="210"/>
                </a:lnTo>
                <a:lnTo>
                  <a:pt x="394" y="224"/>
                </a:lnTo>
                <a:lnTo>
                  <a:pt x="394" y="231"/>
                </a:lnTo>
                <a:lnTo>
                  <a:pt x="392" y="245"/>
                </a:lnTo>
                <a:lnTo>
                  <a:pt x="389" y="250"/>
                </a:lnTo>
                <a:lnTo>
                  <a:pt x="384" y="263"/>
                </a:lnTo>
                <a:lnTo>
                  <a:pt x="381" y="268"/>
                </a:lnTo>
                <a:lnTo>
                  <a:pt x="379" y="281"/>
                </a:lnTo>
                <a:lnTo>
                  <a:pt x="376" y="287"/>
                </a:lnTo>
                <a:lnTo>
                  <a:pt x="368" y="297"/>
                </a:lnTo>
                <a:lnTo>
                  <a:pt x="366" y="302"/>
                </a:lnTo>
                <a:lnTo>
                  <a:pt x="360" y="313"/>
                </a:lnTo>
                <a:lnTo>
                  <a:pt x="355" y="318"/>
                </a:lnTo>
                <a:lnTo>
                  <a:pt x="347" y="329"/>
                </a:lnTo>
                <a:lnTo>
                  <a:pt x="342" y="334"/>
                </a:lnTo>
                <a:lnTo>
                  <a:pt x="337" y="337"/>
                </a:lnTo>
                <a:lnTo>
                  <a:pt x="334" y="342"/>
                </a:lnTo>
                <a:lnTo>
                  <a:pt x="329" y="347"/>
                </a:lnTo>
                <a:lnTo>
                  <a:pt x="318" y="355"/>
                </a:lnTo>
                <a:lnTo>
                  <a:pt x="313" y="360"/>
                </a:lnTo>
                <a:lnTo>
                  <a:pt x="302" y="365"/>
                </a:lnTo>
                <a:lnTo>
                  <a:pt x="297" y="368"/>
                </a:lnTo>
                <a:lnTo>
                  <a:pt x="287" y="376"/>
                </a:lnTo>
                <a:lnTo>
                  <a:pt x="281" y="379"/>
                </a:lnTo>
                <a:lnTo>
                  <a:pt x="268" y="381"/>
                </a:lnTo>
                <a:lnTo>
                  <a:pt x="263" y="384"/>
                </a:lnTo>
                <a:lnTo>
                  <a:pt x="250" y="389"/>
                </a:lnTo>
                <a:lnTo>
                  <a:pt x="245" y="392"/>
                </a:lnTo>
                <a:lnTo>
                  <a:pt x="231" y="394"/>
                </a:lnTo>
                <a:lnTo>
                  <a:pt x="224" y="394"/>
                </a:lnTo>
                <a:lnTo>
                  <a:pt x="210" y="394"/>
                </a:lnTo>
                <a:lnTo>
                  <a:pt x="205" y="394"/>
                </a:lnTo>
                <a:lnTo>
                  <a:pt x="197" y="394"/>
                </a:lnTo>
                <a:lnTo>
                  <a:pt x="192" y="394"/>
                </a:lnTo>
                <a:lnTo>
                  <a:pt x="184" y="394"/>
                </a:lnTo>
                <a:lnTo>
                  <a:pt x="171" y="394"/>
                </a:lnTo>
                <a:lnTo>
                  <a:pt x="166" y="394"/>
                </a:lnTo>
                <a:lnTo>
                  <a:pt x="153" y="392"/>
                </a:lnTo>
                <a:lnTo>
                  <a:pt x="145" y="389"/>
                </a:lnTo>
                <a:lnTo>
                  <a:pt x="134" y="384"/>
                </a:lnTo>
                <a:lnTo>
                  <a:pt x="129" y="381"/>
                </a:lnTo>
                <a:lnTo>
                  <a:pt x="116" y="379"/>
                </a:lnTo>
                <a:lnTo>
                  <a:pt x="110" y="376"/>
                </a:lnTo>
                <a:lnTo>
                  <a:pt x="97" y="368"/>
                </a:lnTo>
                <a:lnTo>
                  <a:pt x="92" y="365"/>
                </a:lnTo>
                <a:lnTo>
                  <a:pt x="82" y="360"/>
                </a:lnTo>
                <a:lnTo>
                  <a:pt x="76" y="355"/>
                </a:lnTo>
                <a:lnTo>
                  <a:pt x="68" y="347"/>
                </a:lnTo>
                <a:lnTo>
                  <a:pt x="63" y="342"/>
                </a:lnTo>
                <a:lnTo>
                  <a:pt x="58" y="337"/>
                </a:lnTo>
                <a:lnTo>
                  <a:pt x="55" y="334"/>
                </a:lnTo>
                <a:lnTo>
                  <a:pt x="50" y="329"/>
                </a:lnTo>
                <a:lnTo>
                  <a:pt x="42" y="318"/>
                </a:lnTo>
                <a:lnTo>
                  <a:pt x="39" y="313"/>
                </a:lnTo>
                <a:lnTo>
                  <a:pt x="32" y="302"/>
                </a:lnTo>
                <a:lnTo>
                  <a:pt x="26" y="297"/>
                </a:lnTo>
                <a:lnTo>
                  <a:pt x="21" y="287"/>
                </a:lnTo>
                <a:lnTo>
                  <a:pt x="18" y="281"/>
                </a:lnTo>
                <a:lnTo>
                  <a:pt x="13" y="268"/>
                </a:lnTo>
                <a:lnTo>
                  <a:pt x="10" y="263"/>
                </a:lnTo>
                <a:lnTo>
                  <a:pt x="8" y="250"/>
                </a:lnTo>
                <a:lnTo>
                  <a:pt x="8" y="245"/>
                </a:lnTo>
                <a:lnTo>
                  <a:pt x="5" y="231"/>
                </a:lnTo>
                <a:lnTo>
                  <a:pt x="3" y="224"/>
                </a:lnTo>
                <a:lnTo>
                  <a:pt x="0" y="210"/>
                </a:lnTo>
                <a:lnTo>
                  <a:pt x="0" y="205"/>
                </a:lnTo>
                <a:lnTo>
                  <a:pt x="0" y="197"/>
                </a:lnTo>
                <a:lnTo>
                  <a:pt x="0" y="192"/>
                </a:lnTo>
                <a:lnTo>
                  <a:pt x="0" y="184"/>
                </a:lnTo>
                <a:lnTo>
                  <a:pt x="3" y="171"/>
                </a:lnTo>
                <a:lnTo>
                  <a:pt x="5" y="166"/>
                </a:lnTo>
                <a:lnTo>
                  <a:pt x="8" y="153"/>
                </a:lnTo>
                <a:lnTo>
                  <a:pt x="8" y="145"/>
                </a:lnTo>
                <a:lnTo>
                  <a:pt x="10" y="134"/>
                </a:lnTo>
                <a:lnTo>
                  <a:pt x="13" y="129"/>
                </a:lnTo>
                <a:lnTo>
                  <a:pt x="18" y="116"/>
                </a:lnTo>
                <a:lnTo>
                  <a:pt x="21" y="111"/>
                </a:lnTo>
                <a:lnTo>
                  <a:pt x="26" y="97"/>
                </a:lnTo>
                <a:lnTo>
                  <a:pt x="32" y="92"/>
                </a:lnTo>
                <a:lnTo>
                  <a:pt x="39" y="82"/>
                </a:lnTo>
                <a:lnTo>
                  <a:pt x="42" y="76"/>
                </a:lnTo>
                <a:lnTo>
                  <a:pt x="50" y="68"/>
                </a:lnTo>
                <a:lnTo>
                  <a:pt x="55" y="63"/>
                </a:lnTo>
                <a:lnTo>
                  <a:pt x="58" y="58"/>
                </a:lnTo>
                <a:lnTo>
                  <a:pt x="63" y="55"/>
                </a:lnTo>
                <a:lnTo>
                  <a:pt x="68" y="50"/>
                </a:lnTo>
                <a:lnTo>
                  <a:pt x="76" y="42"/>
                </a:lnTo>
                <a:lnTo>
                  <a:pt x="82" y="40"/>
                </a:lnTo>
                <a:lnTo>
                  <a:pt x="92" y="32"/>
                </a:lnTo>
                <a:lnTo>
                  <a:pt x="97" y="26"/>
                </a:lnTo>
                <a:lnTo>
                  <a:pt x="110" y="21"/>
                </a:lnTo>
                <a:lnTo>
                  <a:pt x="116" y="19"/>
                </a:lnTo>
                <a:lnTo>
                  <a:pt x="129" y="13"/>
                </a:lnTo>
                <a:lnTo>
                  <a:pt x="134" y="11"/>
                </a:lnTo>
                <a:lnTo>
                  <a:pt x="145" y="8"/>
                </a:lnTo>
                <a:lnTo>
                  <a:pt x="153" y="8"/>
                </a:lnTo>
                <a:lnTo>
                  <a:pt x="166" y="5"/>
                </a:lnTo>
                <a:lnTo>
                  <a:pt x="171" y="3"/>
                </a:lnTo>
                <a:lnTo>
                  <a:pt x="184" y="0"/>
                </a:lnTo>
                <a:lnTo>
                  <a:pt x="192" y="0"/>
                </a:lnTo>
                <a:lnTo>
                  <a:pt x="197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66138" y="2397126"/>
            <a:ext cx="1394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endParaRPr lang="es-ES_tradnl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274051" y="4116389"/>
            <a:ext cx="576262" cy="625475"/>
          </a:xfrm>
          <a:custGeom>
            <a:avLst/>
            <a:gdLst>
              <a:gd name="T0" fmla="*/ 210 w 394"/>
              <a:gd name="T1" fmla="*/ 0 h 394"/>
              <a:gd name="T2" fmla="*/ 245 w 394"/>
              <a:gd name="T3" fmla="*/ 8 h 394"/>
              <a:gd name="T4" fmla="*/ 268 w 394"/>
              <a:gd name="T5" fmla="*/ 13 h 394"/>
              <a:gd name="T6" fmla="*/ 297 w 394"/>
              <a:gd name="T7" fmla="*/ 26 h 394"/>
              <a:gd name="T8" fmla="*/ 318 w 394"/>
              <a:gd name="T9" fmla="*/ 42 h 394"/>
              <a:gd name="T10" fmla="*/ 337 w 394"/>
              <a:gd name="T11" fmla="*/ 58 h 394"/>
              <a:gd name="T12" fmla="*/ 355 w 394"/>
              <a:gd name="T13" fmla="*/ 76 h 394"/>
              <a:gd name="T14" fmla="*/ 368 w 394"/>
              <a:gd name="T15" fmla="*/ 97 h 394"/>
              <a:gd name="T16" fmla="*/ 381 w 394"/>
              <a:gd name="T17" fmla="*/ 129 h 394"/>
              <a:gd name="T18" fmla="*/ 392 w 394"/>
              <a:gd name="T19" fmla="*/ 152 h 394"/>
              <a:gd name="T20" fmla="*/ 394 w 394"/>
              <a:gd name="T21" fmla="*/ 184 h 394"/>
              <a:gd name="T22" fmla="*/ 394 w 394"/>
              <a:gd name="T23" fmla="*/ 205 h 394"/>
              <a:gd name="T24" fmla="*/ 394 w 394"/>
              <a:gd name="T25" fmla="*/ 231 h 394"/>
              <a:gd name="T26" fmla="*/ 384 w 394"/>
              <a:gd name="T27" fmla="*/ 263 h 394"/>
              <a:gd name="T28" fmla="*/ 376 w 394"/>
              <a:gd name="T29" fmla="*/ 286 h 394"/>
              <a:gd name="T30" fmla="*/ 360 w 394"/>
              <a:gd name="T31" fmla="*/ 313 h 394"/>
              <a:gd name="T32" fmla="*/ 342 w 394"/>
              <a:gd name="T33" fmla="*/ 334 h 394"/>
              <a:gd name="T34" fmla="*/ 329 w 394"/>
              <a:gd name="T35" fmla="*/ 347 h 394"/>
              <a:gd name="T36" fmla="*/ 302 w 394"/>
              <a:gd name="T37" fmla="*/ 365 h 394"/>
              <a:gd name="T38" fmla="*/ 281 w 394"/>
              <a:gd name="T39" fmla="*/ 378 h 394"/>
              <a:gd name="T40" fmla="*/ 250 w 394"/>
              <a:gd name="T41" fmla="*/ 389 h 394"/>
              <a:gd name="T42" fmla="*/ 224 w 394"/>
              <a:gd name="T43" fmla="*/ 394 h 394"/>
              <a:gd name="T44" fmla="*/ 197 w 394"/>
              <a:gd name="T45" fmla="*/ 394 h 394"/>
              <a:gd name="T46" fmla="*/ 171 w 394"/>
              <a:gd name="T47" fmla="*/ 394 h 394"/>
              <a:gd name="T48" fmla="*/ 145 w 394"/>
              <a:gd name="T49" fmla="*/ 389 h 394"/>
              <a:gd name="T50" fmla="*/ 116 w 394"/>
              <a:gd name="T51" fmla="*/ 378 h 394"/>
              <a:gd name="T52" fmla="*/ 92 w 394"/>
              <a:gd name="T53" fmla="*/ 365 h 394"/>
              <a:gd name="T54" fmla="*/ 68 w 394"/>
              <a:gd name="T55" fmla="*/ 347 h 394"/>
              <a:gd name="T56" fmla="*/ 55 w 394"/>
              <a:gd name="T57" fmla="*/ 334 h 394"/>
              <a:gd name="T58" fmla="*/ 39 w 394"/>
              <a:gd name="T59" fmla="*/ 313 h 394"/>
              <a:gd name="T60" fmla="*/ 21 w 394"/>
              <a:gd name="T61" fmla="*/ 286 h 394"/>
              <a:gd name="T62" fmla="*/ 10 w 394"/>
              <a:gd name="T63" fmla="*/ 263 h 394"/>
              <a:gd name="T64" fmla="*/ 5 w 394"/>
              <a:gd name="T65" fmla="*/ 231 h 394"/>
              <a:gd name="T66" fmla="*/ 0 w 394"/>
              <a:gd name="T67" fmla="*/ 205 h 394"/>
              <a:gd name="T68" fmla="*/ 0 w 394"/>
              <a:gd name="T69" fmla="*/ 184 h 394"/>
              <a:gd name="T70" fmla="*/ 8 w 394"/>
              <a:gd name="T71" fmla="*/ 152 h 394"/>
              <a:gd name="T72" fmla="*/ 13 w 394"/>
              <a:gd name="T73" fmla="*/ 129 h 394"/>
              <a:gd name="T74" fmla="*/ 26 w 394"/>
              <a:gd name="T75" fmla="*/ 97 h 394"/>
              <a:gd name="T76" fmla="*/ 42 w 394"/>
              <a:gd name="T77" fmla="*/ 76 h 394"/>
              <a:gd name="T78" fmla="*/ 58 w 394"/>
              <a:gd name="T79" fmla="*/ 58 h 394"/>
              <a:gd name="T80" fmla="*/ 76 w 394"/>
              <a:gd name="T81" fmla="*/ 42 h 394"/>
              <a:gd name="T82" fmla="*/ 97 w 394"/>
              <a:gd name="T83" fmla="*/ 26 h 394"/>
              <a:gd name="T84" fmla="*/ 129 w 394"/>
              <a:gd name="T85" fmla="*/ 13 h 394"/>
              <a:gd name="T86" fmla="*/ 153 w 394"/>
              <a:gd name="T87" fmla="*/ 8 h 394"/>
              <a:gd name="T88" fmla="*/ 184 w 394"/>
              <a:gd name="T8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4" h="394">
                <a:moveTo>
                  <a:pt x="197" y="0"/>
                </a:moveTo>
                <a:lnTo>
                  <a:pt x="205" y="0"/>
                </a:lnTo>
                <a:lnTo>
                  <a:pt x="210" y="0"/>
                </a:lnTo>
                <a:lnTo>
                  <a:pt x="224" y="3"/>
                </a:lnTo>
                <a:lnTo>
                  <a:pt x="231" y="5"/>
                </a:lnTo>
                <a:lnTo>
                  <a:pt x="245" y="8"/>
                </a:lnTo>
                <a:lnTo>
                  <a:pt x="250" y="8"/>
                </a:lnTo>
                <a:lnTo>
                  <a:pt x="263" y="10"/>
                </a:lnTo>
                <a:lnTo>
                  <a:pt x="268" y="13"/>
                </a:lnTo>
                <a:lnTo>
                  <a:pt x="281" y="18"/>
                </a:lnTo>
                <a:lnTo>
                  <a:pt x="287" y="21"/>
                </a:lnTo>
                <a:lnTo>
                  <a:pt x="297" y="26"/>
                </a:lnTo>
                <a:lnTo>
                  <a:pt x="302" y="31"/>
                </a:lnTo>
                <a:lnTo>
                  <a:pt x="313" y="39"/>
                </a:lnTo>
                <a:lnTo>
                  <a:pt x="318" y="42"/>
                </a:lnTo>
                <a:lnTo>
                  <a:pt x="329" y="50"/>
                </a:lnTo>
                <a:lnTo>
                  <a:pt x="334" y="55"/>
                </a:lnTo>
                <a:lnTo>
                  <a:pt x="337" y="58"/>
                </a:lnTo>
                <a:lnTo>
                  <a:pt x="342" y="63"/>
                </a:lnTo>
                <a:lnTo>
                  <a:pt x="347" y="68"/>
                </a:lnTo>
                <a:lnTo>
                  <a:pt x="355" y="76"/>
                </a:lnTo>
                <a:lnTo>
                  <a:pt x="360" y="81"/>
                </a:lnTo>
                <a:lnTo>
                  <a:pt x="366" y="92"/>
                </a:lnTo>
                <a:lnTo>
                  <a:pt x="368" y="97"/>
                </a:lnTo>
                <a:lnTo>
                  <a:pt x="376" y="110"/>
                </a:lnTo>
                <a:lnTo>
                  <a:pt x="379" y="116"/>
                </a:lnTo>
                <a:lnTo>
                  <a:pt x="381" y="129"/>
                </a:lnTo>
                <a:lnTo>
                  <a:pt x="384" y="134"/>
                </a:lnTo>
                <a:lnTo>
                  <a:pt x="389" y="144"/>
                </a:lnTo>
                <a:lnTo>
                  <a:pt x="392" y="152"/>
                </a:lnTo>
                <a:lnTo>
                  <a:pt x="394" y="166"/>
                </a:lnTo>
                <a:lnTo>
                  <a:pt x="394" y="171"/>
                </a:lnTo>
                <a:lnTo>
                  <a:pt x="394" y="184"/>
                </a:lnTo>
                <a:lnTo>
                  <a:pt x="394" y="192"/>
                </a:lnTo>
                <a:lnTo>
                  <a:pt x="394" y="197"/>
                </a:lnTo>
                <a:lnTo>
                  <a:pt x="394" y="205"/>
                </a:lnTo>
                <a:lnTo>
                  <a:pt x="394" y="210"/>
                </a:lnTo>
                <a:lnTo>
                  <a:pt x="394" y="223"/>
                </a:lnTo>
                <a:lnTo>
                  <a:pt x="394" y="231"/>
                </a:lnTo>
                <a:lnTo>
                  <a:pt x="392" y="244"/>
                </a:lnTo>
                <a:lnTo>
                  <a:pt x="389" y="250"/>
                </a:lnTo>
                <a:lnTo>
                  <a:pt x="384" y="263"/>
                </a:lnTo>
                <a:lnTo>
                  <a:pt x="381" y="268"/>
                </a:lnTo>
                <a:lnTo>
                  <a:pt x="379" y="281"/>
                </a:lnTo>
                <a:lnTo>
                  <a:pt x="376" y="286"/>
                </a:lnTo>
                <a:lnTo>
                  <a:pt x="368" y="297"/>
                </a:lnTo>
                <a:lnTo>
                  <a:pt x="366" y="302"/>
                </a:lnTo>
                <a:lnTo>
                  <a:pt x="360" y="313"/>
                </a:lnTo>
                <a:lnTo>
                  <a:pt x="355" y="318"/>
                </a:lnTo>
                <a:lnTo>
                  <a:pt x="347" y="328"/>
                </a:lnTo>
                <a:lnTo>
                  <a:pt x="342" y="334"/>
                </a:lnTo>
                <a:lnTo>
                  <a:pt x="337" y="336"/>
                </a:lnTo>
                <a:lnTo>
                  <a:pt x="334" y="342"/>
                </a:lnTo>
                <a:lnTo>
                  <a:pt x="329" y="347"/>
                </a:lnTo>
                <a:lnTo>
                  <a:pt x="318" y="355"/>
                </a:lnTo>
                <a:lnTo>
                  <a:pt x="313" y="360"/>
                </a:lnTo>
                <a:lnTo>
                  <a:pt x="302" y="365"/>
                </a:lnTo>
                <a:lnTo>
                  <a:pt x="297" y="368"/>
                </a:lnTo>
                <a:lnTo>
                  <a:pt x="287" y="376"/>
                </a:lnTo>
                <a:lnTo>
                  <a:pt x="281" y="378"/>
                </a:lnTo>
                <a:lnTo>
                  <a:pt x="268" y="381"/>
                </a:lnTo>
                <a:lnTo>
                  <a:pt x="263" y="384"/>
                </a:lnTo>
                <a:lnTo>
                  <a:pt x="250" y="389"/>
                </a:lnTo>
                <a:lnTo>
                  <a:pt x="245" y="392"/>
                </a:lnTo>
                <a:lnTo>
                  <a:pt x="231" y="394"/>
                </a:lnTo>
                <a:lnTo>
                  <a:pt x="224" y="394"/>
                </a:lnTo>
                <a:lnTo>
                  <a:pt x="210" y="394"/>
                </a:lnTo>
                <a:lnTo>
                  <a:pt x="205" y="394"/>
                </a:lnTo>
                <a:lnTo>
                  <a:pt x="197" y="394"/>
                </a:lnTo>
                <a:lnTo>
                  <a:pt x="192" y="394"/>
                </a:lnTo>
                <a:lnTo>
                  <a:pt x="184" y="394"/>
                </a:lnTo>
                <a:lnTo>
                  <a:pt x="171" y="394"/>
                </a:lnTo>
                <a:lnTo>
                  <a:pt x="166" y="394"/>
                </a:lnTo>
                <a:lnTo>
                  <a:pt x="153" y="392"/>
                </a:lnTo>
                <a:lnTo>
                  <a:pt x="145" y="389"/>
                </a:lnTo>
                <a:lnTo>
                  <a:pt x="134" y="384"/>
                </a:lnTo>
                <a:lnTo>
                  <a:pt x="129" y="381"/>
                </a:lnTo>
                <a:lnTo>
                  <a:pt x="116" y="378"/>
                </a:lnTo>
                <a:lnTo>
                  <a:pt x="110" y="376"/>
                </a:lnTo>
                <a:lnTo>
                  <a:pt x="97" y="368"/>
                </a:lnTo>
                <a:lnTo>
                  <a:pt x="92" y="365"/>
                </a:lnTo>
                <a:lnTo>
                  <a:pt x="82" y="360"/>
                </a:lnTo>
                <a:lnTo>
                  <a:pt x="76" y="355"/>
                </a:lnTo>
                <a:lnTo>
                  <a:pt x="68" y="347"/>
                </a:lnTo>
                <a:lnTo>
                  <a:pt x="63" y="342"/>
                </a:lnTo>
                <a:lnTo>
                  <a:pt x="58" y="336"/>
                </a:lnTo>
                <a:lnTo>
                  <a:pt x="55" y="334"/>
                </a:lnTo>
                <a:lnTo>
                  <a:pt x="50" y="328"/>
                </a:lnTo>
                <a:lnTo>
                  <a:pt x="42" y="318"/>
                </a:lnTo>
                <a:lnTo>
                  <a:pt x="39" y="313"/>
                </a:lnTo>
                <a:lnTo>
                  <a:pt x="32" y="302"/>
                </a:lnTo>
                <a:lnTo>
                  <a:pt x="26" y="297"/>
                </a:lnTo>
                <a:lnTo>
                  <a:pt x="21" y="286"/>
                </a:lnTo>
                <a:lnTo>
                  <a:pt x="18" y="281"/>
                </a:lnTo>
                <a:lnTo>
                  <a:pt x="13" y="268"/>
                </a:lnTo>
                <a:lnTo>
                  <a:pt x="10" y="263"/>
                </a:lnTo>
                <a:lnTo>
                  <a:pt x="8" y="250"/>
                </a:lnTo>
                <a:lnTo>
                  <a:pt x="8" y="244"/>
                </a:lnTo>
                <a:lnTo>
                  <a:pt x="5" y="231"/>
                </a:lnTo>
                <a:lnTo>
                  <a:pt x="3" y="223"/>
                </a:lnTo>
                <a:lnTo>
                  <a:pt x="0" y="210"/>
                </a:lnTo>
                <a:lnTo>
                  <a:pt x="0" y="205"/>
                </a:lnTo>
                <a:lnTo>
                  <a:pt x="0" y="197"/>
                </a:lnTo>
                <a:lnTo>
                  <a:pt x="0" y="192"/>
                </a:lnTo>
                <a:lnTo>
                  <a:pt x="0" y="184"/>
                </a:lnTo>
                <a:lnTo>
                  <a:pt x="3" y="171"/>
                </a:lnTo>
                <a:lnTo>
                  <a:pt x="5" y="166"/>
                </a:lnTo>
                <a:lnTo>
                  <a:pt x="8" y="152"/>
                </a:lnTo>
                <a:lnTo>
                  <a:pt x="8" y="144"/>
                </a:lnTo>
                <a:lnTo>
                  <a:pt x="10" y="134"/>
                </a:lnTo>
                <a:lnTo>
                  <a:pt x="13" y="129"/>
                </a:lnTo>
                <a:lnTo>
                  <a:pt x="18" y="116"/>
                </a:lnTo>
                <a:lnTo>
                  <a:pt x="21" y="110"/>
                </a:lnTo>
                <a:lnTo>
                  <a:pt x="26" y="97"/>
                </a:lnTo>
                <a:lnTo>
                  <a:pt x="32" y="92"/>
                </a:lnTo>
                <a:lnTo>
                  <a:pt x="39" y="81"/>
                </a:lnTo>
                <a:lnTo>
                  <a:pt x="42" y="76"/>
                </a:lnTo>
                <a:lnTo>
                  <a:pt x="50" y="68"/>
                </a:lnTo>
                <a:lnTo>
                  <a:pt x="55" y="63"/>
                </a:lnTo>
                <a:lnTo>
                  <a:pt x="58" y="58"/>
                </a:lnTo>
                <a:lnTo>
                  <a:pt x="63" y="55"/>
                </a:lnTo>
                <a:lnTo>
                  <a:pt x="68" y="50"/>
                </a:lnTo>
                <a:lnTo>
                  <a:pt x="76" y="42"/>
                </a:lnTo>
                <a:lnTo>
                  <a:pt x="82" y="39"/>
                </a:lnTo>
                <a:lnTo>
                  <a:pt x="92" y="31"/>
                </a:lnTo>
                <a:lnTo>
                  <a:pt x="97" y="26"/>
                </a:lnTo>
                <a:lnTo>
                  <a:pt x="110" y="21"/>
                </a:lnTo>
                <a:lnTo>
                  <a:pt x="116" y="18"/>
                </a:lnTo>
                <a:lnTo>
                  <a:pt x="129" y="13"/>
                </a:lnTo>
                <a:lnTo>
                  <a:pt x="134" y="10"/>
                </a:lnTo>
                <a:lnTo>
                  <a:pt x="145" y="8"/>
                </a:lnTo>
                <a:lnTo>
                  <a:pt x="153" y="8"/>
                </a:lnTo>
                <a:lnTo>
                  <a:pt x="166" y="5"/>
                </a:lnTo>
                <a:lnTo>
                  <a:pt x="171" y="3"/>
                </a:lnTo>
                <a:lnTo>
                  <a:pt x="184" y="0"/>
                </a:lnTo>
                <a:lnTo>
                  <a:pt x="192" y="0"/>
                </a:lnTo>
                <a:lnTo>
                  <a:pt x="197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543926" y="4325939"/>
            <a:ext cx="977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endParaRPr lang="es-ES_tradnl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6538913" y="4116389"/>
            <a:ext cx="577850" cy="625475"/>
          </a:xfrm>
          <a:custGeom>
            <a:avLst/>
            <a:gdLst>
              <a:gd name="T0" fmla="*/ 211 w 395"/>
              <a:gd name="T1" fmla="*/ 0 h 394"/>
              <a:gd name="T2" fmla="*/ 245 w 395"/>
              <a:gd name="T3" fmla="*/ 8 h 394"/>
              <a:gd name="T4" fmla="*/ 269 w 395"/>
              <a:gd name="T5" fmla="*/ 13 h 394"/>
              <a:gd name="T6" fmla="*/ 298 w 395"/>
              <a:gd name="T7" fmla="*/ 26 h 394"/>
              <a:gd name="T8" fmla="*/ 319 w 395"/>
              <a:gd name="T9" fmla="*/ 42 h 394"/>
              <a:gd name="T10" fmla="*/ 337 w 395"/>
              <a:gd name="T11" fmla="*/ 58 h 394"/>
              <a:gd name="T12" fmla="*/ 355 w 395"/>
              <a:gd name="T13" fmla="*/ 76 h 394"/>
              <a:gd name="T14" fmla="*/ 369 w 395"/>
              <a:gd name="T15" fmla="*/ 97 h 394"/>
              <a:gd name="T16" fmla="*/ 382 w 395"/>
              <a:gd name="T17" fmla="*/ 129 h 394"/>
              <a:gd name="T18" fmla="*/ 392 w 395"/>
              <a:gd name="T19" fmla="*/ 152 h 394"/>
              <a:gd name="T20" fmla="*/ 395 w 395"/>
              <a:gd name="T21" fmla="*/ 184 h 394"/>
              <a:gd name="T22" fmla="*/ 395 w 395"/>
              <a:gd name="T23" fmla="*/ 205 h 394"/>
              <a:gd name="T24" fmla="*/ 395 w 395"/>
              <a:gd name="T25" fmla="*/ 231 h 394"/>
              <a:gd name="T26" fmla="*/ 384 w 395"/>
              <a:gd name="T27" fmla="*/ 263 h 394"/>
              <a:gd name="T28" fmla="*/ 377 w 395"/>
              <a:gd name="T29" fmla="*/ 286 h 394"/>
              <a:gd name="T30" fmla="*/ 361 w 395"/>
              <a:gd name="T31" fmla="*/ 313 h 394"/>
              <a:gd name="T32" fmla="*/ 342 w 395"/>
              <a:gd name="T33" fmla="*/ 334 h 394"/>
              <a:gd name="T34" fmla="*/ 329 w 395"/>
              <a:gd name="T35" fmla="*/ 347 h 394"/>
              <a:gd name="T36" fmla="*/ 303 w 395"/>
              <a:gd name="T37" fmla="*/ 365 h 394"/>
              <a:gd name="T38" fmla="*/ 282 w 395"/>
              <a:gd name="T39" fmla="*/ 378 h 394"/>
              <a:gd name="T40" fmla="*/ 250 w 395"/>
              <a:gd name="T41" fmla="*/ 389 h 394"/>
              <a:gd name="T42" fmla="*/ 224 w 395"/>
              <a:gd name="T43" fmla="*/ 394 h 394"/>
              <a:gd name="T44" fmla="*/ 198 w 395"/>
              <a:gd name="T45" fmla="*/ 394 h 394"/>
              <a:gd name="T46" fmla="*/ 171 w 395"/>
              <a:gd name="T47" fmla="*/ 394 h 394"/>
              <a:gd name="T48" fmla="*/ 145 w 395"/>
              <a:gd name="T49" fmla="*/ 389 h 394"/>
              <a:gd name="T50" fmla="*/ 116 w 395"/>
              <a:gd name="T51" fmla="*/ 378 h 394"/>
              <a:gd name="T52" fmla="*/ 92 w 395"/>
              <a:gd name="T53" fmla="*/ 365 h 394"/>
              <a:gd name="T54" fmla="*/ 69 w 395"/>
              <a:gd name="T55" fmla="*/ 347 h 394"/>
              <a:gd name="T56" fmla="*/ 56 w 395"/>
              <a:gd name="T57" fmla="*/ 334 h 394"/>
              <a:gd name="T58" fmla="*/ 40 w 395"/>
              <a:gd name="T59" fmla="*/ 313 h 394"/>
              <a:gd name="T60" fmla="*/ 21 w 395"/>
              <a:gd name="T61" fmla="*/ 286 h 394"/>
              <a:gd name="T62" fmla="*/ 11 w 395"/>
              <a:gd name="T63" fmla="*/ 263 h 394"/>
              <a:gd name="T64" fmla="*/ 6 w 395"/>
              <a:gd name="T65" fmla="*/ 231 h 394"/>
              <a:gd name="T66" fmla="*/ 0 w 395"/>
              <a:gd name="T67" fmla="*/ 205 h 394"/>
              <a:gd name="T68" fmla="*/ 0 w 395"/>
              <a:gd name="T69" fmla="*/ 184 h 394"/>
              <a:gd name="T70" fmla="*/ 8 w 395"/>
              <a:gd name="T71" fmla="*/ 152 h 394"/>
              <a:gd name="T72" fmla="*/ 14 w 395"/>
              <a:gd name="T73" fmla="*/ 129 h 394"/>
              <a:gd name="T74" fmla="*/ 27 w 395"/>
              <a:gd name="T75" fmla="*/ 97 h 394"/>
              <a:gd name="T76" fmla="*/ 42 w 395"/>
              <a:gd name="T77" fmla="*/ 76 h 394"/>
              <a:gd name="T78" fmla="*/ 58 w 395"/>
              <a:gd name="T79" fmla="*/ 58 h 394"/>
              <a:gd name="T80" fmla="*/ 77 w 395"/>
              <a:gd name="T81" fmla="*/ 42 h 394"/>
              <a:gd name="T82" fmla="*/ 98 w 395"/>
              <a:gd name="T83" fmla="*/ 26 h 394"/>
              <a:gd name="T84" fmla="*/ 129 w 395"/>
              <a:gd name="T85" fmla="*/ 13 h 394"/>
              <a:gd name="T86" fmla="*/ 153 w 395"/>
              <a:gd name="T87" fmla="*/ 8 h 394"/>
              <a:gd name="T88" fmla="*/ 185 w 395"/>
              <a:gd name="T8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5" h="394">
                <a:moveTo>
                  <a:pt x="198" y="0"/>
                </a:moveTo>
                <a:lnTo>
                  <a:pt x="206" y="0"/>
                </a:lnTo>
                <a:lnTo>
                  <a:pt x="211" y="0"/>
                </a:lnTo>
                <a:lnTo>
                  <a:pt x="224" y="3"/>
                </a:lnTo>
                <a:lnTo>
                  <a:pt x="232" y="5"/>
                </a:lnTo>
                <a:lnTo>
                  <a:pt x="245" y="8"/>
                </a:lnTo>
                <a:lnTo>
                  <a:pt x="250" y="8"/>
                </a:lnTo>
                <a:lnTo>
                  <a:pt x="263" y="10"/>
                </a:lnTo>
                <a:lnTo>
                  <a:pt x="269" y="13"/>
                </a:lnTo>
                <a:lnTo>
                  <a:pt x="282" y="18"/>
                </a:lnTo>
                <a:lnTo>
                  <a:pt x="287" y="21"/>
                </a:lnTo>
                <a:lnTo>
                  <a:pt x="298" y="26"/>
                </a:lnTo>
                <a:lnTo>
                  <a:pt x="303" y="31"/>
                </a:lnTo>
                <a:lnTo>
                  <a:pt x="313" y="39"/>
                </a:lnTo>
                <a:lnTo>
                  <a:pt x="319" y="42"/>
                </a:lnTo>
                <a:lnTo>
                  <a:pt x="329" y="50"/>
                </a:lnTo>
                <a:lnTo>
                  <a:pt x="334" y="55"/>
                </a:lnTo>
                <a:lnTo>
                  <a:pt x="337" y="58"/>
                </a:lnTo>
                <a:lnTo>
                  <a:pt x="342" y="63"/>
                </a:lnTo>
                <a:lnTo>
                  <a:pt x="348" y="68"/>
                </a:lnTo>
                <a:lnTo>
                  <a:pt x="355" y="76"/>
                </a:lnTo>
                <a:lnTo>
                  <a:pt x="361" y="81"/>
                </a:lnTo>
                <a:lnTo>
                  <a:pt x="366" y="92"/>
                </a:lnTo>
                <a:lnTo>
                  <a:pt x="369" y="97"/>
                </a:lnTo>
                <a:lnTo>
                  <a:pt x="377" y="110"/>
                </a:lnTo>
                <a:lnTo>
                  <a:pt x="379" y="116"/>
                </a:lnTo>
                <a:lnTo>
                  <a:pt x="382" y="129"/>
                </a:lnTo>
                <a:lnTo>
                  <a:pt x="384" y="134"/>
                </a:lnTo>
                <a:lnTo>
                  <a:pt x="390" y="144"/>
                </a:lnTo>
                <a:lnTo>
                  <a:pt x="392" y="152"/>
                </a:lnTo>
                <a:lnTo>
                  <a:pt x="395" y="166"/>
                </a:lnTo>
                <a:lnTo>
                  <a:pt x="395" y="171"/>
                </a:lnTo>
                <a:lnTo>
                  <a:pt x="395" y="184"/>
                </a:lnTo>
                <a:lnTo>
                  <a:pt x="395" y="192"/>
                </a:lnTo>
                <a:lnTo>
                  <a:pt x="395" y="197"/>
                </a:lnTo>
                <a:lnTo>
                  <a:pt x="395" y="205"/>
                </a:lnTo>
                <a:lnTo>
                  <a:pt x="395" y="210"/>
                </a:lnTo>
                <a:lnTo>
                  <a:pt x="395" y="223"/>
                </a:lnTo>
                <a:lnTo>
                  <a:pt x="395" y="231"/>
                </a:lnTo>
                <a:lnTo>
                  <a:pt x="392" y="244"/>
                </a:lnTo>
                <a:lnTo>
                  <a:pt x="390" y="250"/>
                </a:lnTo>
                <a:lnTo>
                  <a:pt x="384" y="263"/>
                </a:lnTo>
                <a:lnTo>
                  <a:pt x="382" y="268"/>
                </a:lnTo>
                <a:lnTo>
                  <a:pt x="379" y="281"/>
                </a:lnTo>
                <a:lnTo>
                  <a:pt x="377" y="286"/>
                </a:lnTo>
                <a:lnTo>
                  <a:pt x="369" y="297"/>
                </a:lnTo>
                <a:lnTo>
                  <a:pt x="366" y="302"/>
                </a:lnTo>
                <a:lnTo>
                  <a:pt x="361" y="313"/>
                </a:lnTo>
                <a:lnTo>
                  <a:pt x="355" y="318"/>
                </a:lnTo>
                <a:lnTo>
                  <a:pt x="348" y="328"/>
                </a:lnTo>
                <a:lnTo>
                  <a:pt x="342" y="334"/>
                </a:lnTo>
                <a:lnTo>
                  <a:pt x="337" y="336"/>
                </a:lnTo>
                <a:lnTo>
                  <a:pt x="334" y="342"/>
                </a:lnTo>
                <a:lnTo>
                  <a:pt x="329" y="347"/>
                </a:lnTo>
                <a:lnTo>
                  <a:pt x="319" y="355"/>
                </a:lnTo>
                <a:lnTo>
                  <a:pt x="313" y="360"/>
                </a:lnTo>
                <a:lnTo>
                  <a:pt x="303" y="365"/>
                </a:lnTo>
                <a:lnTo>
                  <a:pt x="298" y="368"/>
                </a:lnTo>
                <a:lnTo>
                  <a:pt x="287" y="376"/>
                </a:lnTo>
                <a:lnTo>
                  <a:pt x="282" y="378"/>
                </a:lnTo>
                <a:lnTo>
                  <a:pt x="269" y="381"/>
                </a:lnTo>
                <a:lnTo>
                  <a:pt x="263" y="384"/>
                </a:lnTo>
                <a:lnTo>
                  <a:pt x="250" y="389"/>
                </a:lnTo>
                <a:lnTo>
                  <a:pt x="245" y="392"/>
                </a:lnTo>
                <a:lnTo>
                  <a:pt x="232" y="394"/>
                </a:lnTo>
                <a:lnTo>
                  <a:pt x="224" y="394"/>
                </a:lnTo>
                <a:lnTo>
                  <a:pt x="211" y="394"/>
                </a:lnTo>
                <a:lnTo>
                  <a:pt x="206" y="394"/>
                </a:lnTo>
                <a:lnTo>
                  <a:pt x="198" y="394"/>
                </a:lnTo>
                <a:lnTo>
                  <a:pt x="192" y="394"/>
                </a:lnTo>
                <a:lnTo>
                  <a:pt x="185" y="394"/>
                </a:lnTo>
                <a:lnTo>
                  <a:pt x="171" y="394"/>
                </a:lnTo>
                <a:lnTo>
                  <a:pt x="166" y="394"/>
                </a:lnTo>
                <a:lnTo>
                  <a:pt x="153" y="392"/>
                </a:lnTo>
                <a:lnTo>
                  <a:pt x="145" y="389"/>
                </a:lnTo>
                <a:lnTo>
                  <a:pt x="135" y="384"/>
                </a:lnTo>
                <a:lnTo>
                  <a:pt x="129" y="381"/>
                </a:lnTo>
                <a:lnTo>
                  <a:pt x="116" y="378"/>
                </a:lnTo>
                <a:lnTo>
                  <a:pt x="111" y="376"/>
                </a:lnTo>
                <a:lnTo>
                  <a:pt x="98" y="368"/>
                </a:lnTo>
                <a:lnTo>
                  <a:pt x="92" y="365"/>
                </a:lnTo>
                <a:lnTo>
                  <a:pt x="82" y="360"/>
                </a:lnTo>
                <a:lnTo>
                  <a:pt x="77" y="355"/>
                </a:lnTo>
                <a:lnTo>
                  <a:pt x="69" y="347"/>
                </a:lnTo>
                <a:lnTo>
                  <a:pt x="64" y="342"/>
                </a:lnTo>
                <a:lnTo>
                  <a:pt x="58" y="336"/>
                </a:lnTo>
                <a:lnTo>
                  <a:pt x="56" y="334"/>
                </a:lnTo>
                <a:lnTo>
                  <a:pt x="50" y="328"/>
                </a:lnTo>
                <a:lnTo>
                  <a:pt x="42" y="318"/>
                </a:lnTo>
                <a:lnTo>
                  <a:pt x="40" y="313"/>
                </a:lnTo>
                <a:lnTo>
                  <a:pt x="32" y="302"/>
                </a:lnTo>
                <a:lnTo>
                  <a:pt x="27" y="297"/>
                </a:lnTo>
                <a:lnTo>
                  <a:pt x="21" y="286"/>
                </a:lnTo>
                <a:lnTo>
                  <a:pt x="19" y="281"/>
                </a:lnTo>
                <a:lnTo>
                  <a:pt x="14" y="268"/>
                </a:lnTo>
                <a:lnTo>
                  <a:pt x="11" y="263"/>
                </a:lnTo>
                <a:lnTo>
                  <a:pt x="8" y="250"/>
                </a:lnTo>
                <a:lnTo>
                  <a:pt x="8" y="244"/>
                </a:lnTo>
                <a:lnTo>
                  <a:pt x="6" y="231"/>
                </a:lnTo>
                <a:lnTo>
                  <a:pt x="3" y="223"/>
                </a:lnTo>
                <a:lnTo>
                  <a:pt x="0" y="210"/>
                </a:lnTo>
                <a:lnTo>
                  <a:pt x="0" y="205"/>
                </a:lnTo>
                <a:lnTo>
                  <a:pt x="0" y="197"/>
                </a:lnTo>
                <a:lnTo>
                  <a:pt x="0" y="192"/>
                </a:lnTo>
                <a:lnTo>
                  <a:pt x="0" y="184"/>
                </a:lnTo>
                <a:lnTo>
                  <a:pt x="3" y="171"/>
                </a:lnTo>
                <a:lnTo>
                  <a:pt x="6" y="166"/>
                </a:lnTo>
                <a:lnTo>
                  <a:pt x="8" y="152"/>
                </a:lnTo>
                <a:lnTo>
                  <a:pt x="8" y="144"/>
                </a:lnTo>
                <a:lnTo>
                  <a:pt x="11" y="134"/>
                </a:lnTo>
                <a:lnTo>
                  <a:pt x="14" y="129"/>
                </a:lnTo>
                <a:lnTo>
                  <a:pt x="19" y="116"/>
                </a:lnTo>
                <a:lnTo>
                  <a:pt x="21" y="110"/>
                </a:lnTo>
                <a:lnTo>
                  <a:pt x="27" y="97"/>
                </a:lnTo>
                <a:lnTo>
                  <a:pt x="32" y="92"/>
                </a:lnTo>
                <a:lnTo>
                  <a:pt x="40" y="81"/>
                </a:lnTo>
                <a:lnTo>
                  <a:pt x="42" y="76"/>
                </a:lnTo>
                <a:lnTo>
                  <a:pt x="50" y="68"/>
                </a:lnTo>
                <a:lnTo>
                  <a:pt x="56" y="63"/>
                </a:lnTo>
                <a:lnTo>
                  <a:pt x="58" y="58"/>
                </a:lnTo>
                <a:lnTo>
                  <a:pt x="64" y="55"/>
                </a:lnTo>
                <a:lnTo>
                  <a:pt x="69" y="50"/>
                </a:lnTo>
                <a:lnTo>
                  <a:pt x="77" y="42"/>
                </a:lnTo>
                <a:lnTo>
                  <a:pt x="82" y="39"/>
                </a:lnTo>
                <a:lnTo>
                  <a:pt x="92" y="31"/>
                </a:lnTo>
                <a:lnTo>
                  <a:pt x="98" y="26"/>
                </a:lnTo>
                <a:lnTo>
                  <a:pt x="111" y="21"/>
                </a:lnTo>
                <a:lnTo>
                  <a:pt x="116" y="18"/>
                </a:lnTo>
                <a:lnTo>
                  <a:pt x="129" y="13"/>
                </a:lnTo>
                <a:lnTo>
                  <a:pt x="135" y="10"/>
                </a:lnTo>
                <a:lnTo>
                  <a:pt x="145" y="8"/>
                </a:lnTo>
                <a:lnTo>
                  <a:pt x="153" y="8"/>
                </a:lnTo>
                <a:lnTo>
                  <a:pt x="166" y="5"/>
                </a:lnTo>
                <a:lnTo>
                  <a:pt x="171" y="3"/>
                </a:lnTo>
                <a:lnTo>
                  <a:pt x="185" y="0"/>
                </a:lnTo>
                <a:lnTo>
                  <a:pt x="192" y="0"/>
                </a:lnTo>
                <a:lnTo>
                  <a:pt x="198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813551" y="4325939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endParaRPr lang="es-ES_tradnl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7405688" y="4895851"/>
            <a:ext cx="579438" cy="627063"/>
          </a:xfrm>
          <a:custGeom>
            <a:avLst/>
            <a:gdLst>
              <a:gd name="T0" fmla="*/ 211 w 395"/>
              <a:gd name="T1" fmla="*/ 0 h 395"/>
              <a:gd name="T2" fmla="*/ 245 w 395"/>
              <a:gd name="T3" fmla="*/ 8 h 395"/>
              <a:gd name="T4" fmla="*/ 268 w 395"/>
              <a:gd name="T5" fmla="*/ 14 h 395"/>
              <a:gd name="T6" fmla="*/ 297 w 395"/>
              <a:gd name="T7" fmla="*/ 27 h 395"/>
              <a:gd name="T8" fmla="*/ 318 w 395"/>
              <a:gd name="T9" fmla="*/ 42 h 395"/>
              <a:gd name="T10" fmla="*/ 337 w 395"/>
              <a:gd name="T11" fmla="*/ 58 h 395"/>
              <a:gd name="T12" fmla="*/ 355 w 395"/>
              <a:gd name="T13" fmla="*/ 77 h 395"/>
              <a:gd name="T14" fmla="*/ 368 w 395"/>
              <a:gd name="T15" fmla="*/ 98 h 395"/>
              <a:gd name="T16" fmla="*/ 382 w 395"/>
              <a:gd name="T17" fmla="*/ 129 h 395"/>
              <a:gd name="T18" fmla="*/ 392 w 395"/>
              <a:gd name="T19" fmla="*/ 153 h 395"/>
              <a:gd name="T20" fmla="*/ 395 w 395"/>
              <a:gd name="T21" fmla="*/ 184 h 395"/>
              <a:gd name="T22" fmla="*/ 395 w 395"/>
              <a:gd name="T23" fmla="*/ 205 h 395"/>
              <a:gd name="T24" fmla="*/ 395 w 395"/>
              <a:gd name="T25" fmla="*/ 232 h 395"/>
              <a:gd name="T26" fmla="*/ 384 w 395"/>
              <a:gd name="T27" fmla="*/ 263 h 395"/>
              <a:gd name="T28" fmla="*/ 376 w 395"/>
              <a:gd name="T29" fmla="*/ 287 h 395"/>
              <a:gd name="T30" fmla="*/ 361 w 395"/>
              <a:gd name="T31" fmla="*/ 313 h 395"/>
              <a:gd name="T32" fmla="*/ 342 w 395"/>
              <a:gd name="T33" fmla="*/ 334 h 395"/>
              <a:gd name="T34" fmla="*/ 329 w 395"/>
              <a:gd name="T35" fmla="*/ 347 h 395"/>
              <a:gd name="T36" fmla="*/ 303 w 395"/>
              <a:gd name="T37" fmla="*/ 366 h 395"/>
              <a:gd name="T38" fmla="*/ 282 w 395"/>
              <a:gd name="T39" fmla="*/ 379 h 395"/>
              <a:gd name="T40" fmla="*/ 250 w 395"/>
              <a:gd name="T41" fmla="*/ 389 h 395"/>
              <a:gd name="T42" fmla="*/ 224 w 395"/>
              <a:gd name="T43" fmla="*/ 395 h 395"/>
              <a:gd name="T44" fmla="*/ 197 w 395"/>
              <a:gd name="T45" fmla="*/ 395 h 395"/>
              <a:gd name="T46" fmla="*/ 171 w 395"/>
              <a:gd name="T47" fmla="*/ 395 h 395"/>
              <a:gd name="T48" fmla="*/ 145 w 395"/>
              <a:gd name="T49" fmla="*/ 389 h 395"/>
              <a:gd name="T50" fmla="*/ 116 w 395"/>
              <a:gd name="T51" fmla="*/ 379 h 395"/>
              <a:gd name="T52" fmla="*/ 92 w 395"/>
              <a:gd name="T53" fmla="*/ 366 h 395"/>
              <a:gd name="T54" fmla="*/ 69 w 395"/>
              <a:gd name="T55" fmla="*/ 347 h 395"/>
              <a:gd name="T56" fmla="*/ 55 w 395"/>
              <a:gd name="T57" fmla="*/ 334 h 395"/>
              <a:gd name="T58" fmla="*/ 40 w 395"/>
              <a:gd name="T59" fmla="*/ 313 h 395"/>
              <a:gd name="T60" fmla="*/ 21 w 395"/>
              <a:gd name="T61" fmla="*/ 287 h 395"/>
              <a:gd name="T62" fmla="*/ 11 w 395"/>
              <a:gd name="T63" fmla="*/ 263 h 395"/>
              <a:gd name="T64" fmla="*/ 5 w 395"/>
              <a:gd name="T65" fmla="*/ 232 h 395"/>
              <a:gd name="T66" fmla="*/ 0 w 395"/>
              <a:gd name="T67" fmla="*/ 205 h 395"/>
              <a:gd name="T68" fmla="*/ 0 w 395"/>
              <a:gd name="T69" fmla="*/ 184 h 395"/>
              <a:gd name="T70" fmla="*/ 8 w 395"/>
              <a:gd name="T71" fmla="*/ 153 h 395"/>
              <a:gd name="T72" fmla="*/ 13 w 395"/>
              <a:gd name="T73" fmla="*/ 129 h 395"/>
              <a:gd name="T74" fmla="*/ 26 w 395"/>
              <a:gd name="T75" fmla="*/ 98 h 395"/>
              <a:gd name="T76" fmla="*/ 42 w 395"/>
              <a:gd name="T77" fmla="*/ 77 h 395"/>
              <a:gd name="T78" fmla="*/ 58 w 395"/>
              <a:gd name="T79" fmla="*/ 58 h 395"/>
              <a:gd name="T80" fmla="*/ 76 w 395"/>
              <a:gd name="T81" fmla="*/ 42 h 395"/>
              <a:gd name="T82" fmla="*/ 98 w 395"/>
              <a:gd name="T83" fmla="*/ 27 h 395"/>
              <a:gd name="T84" fmla="*/ 129 w 395"/>
              <a:gd name="T85" fmla="*/ 14 h 395"/>
              <a:gd name="T86" fmla="*/ 153 w 395"/>
              <a:gd name="T87" fmla="*/ 8 h 395"/>
              <a:gd name="T88" fmla="*/ 184 w 395"/>
              <a:gd name="T8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5" h="395">
                <a:moveTo>
                  <a:pt x="197" y="0"/>
                </a:moveTo>
                <a:lnTo>
                  <a:pt x="205" y="0"/>
                </a:lnTo>
                <a:lnTo>
                  <a:pt x="211" y="0"/>
                </a:lnTo>
                <a:lnTo>
                  <a:pt x="224" y="3"/>
                </a:lnTo>
                <a:lnTo>
                  <a:pt x="232" y="6"/>
                </a:lnTo>
                <a:lnTo>
                  <a:pt x="245" y="8"/>
                </a:lnTo>
                <a:lnTo>
                  <a:pt x="250" y="8"/>
                </a:lnTo>
                <a:lnTo>
                  <a:pt x="263" y="11"/>
                </a:lnTo>
                <a:lnTo>
                  <a:pt x="268" y="14"/>
                </a:lnTo>
                <a:lnTo>
                  <a:pt x="282" y="19"/>
                </a:lnTo>
                <a:lnTo>
                  <a:pt x="287" y="21"/>
                </a:lnTo>
                <a:lnTo>
                  <a:pt x="297" y="27"/>
                </a:lnTo>
                <a:lnTo>
                  <a:pt x="303" y="32"/>
                </a:lnTo>
                <a:lnTo>
                  <a:pt x="313" y="40"/>
                </a:lnTo>
                <a:lnTo>
                  <a:pt x="318" y="42"/>
                </a:lnTo>
                <a:lnTo>
                  <a:pt x="329" y="50"/>
                </a:lnTo>
                <a:lnTo>
                  <a:pt x="334" y="56"/>
                </a:lnTo>
                <a:lnTo>
                  <a:pt x="337" y="58"/>
                </a:lnTo>
                <a:lnTo>
                  <a:pt x="342" y="64"/>
                </a:lnTo>
                <a:lnTo>
                  <a:pt x="347" y="69"/>
                </a:lnTo>
                <a:lnTo>
                  <a:pt x="355" y="77"/>
                </a:lnTo>
                <a:lnTo>
                  <a:pt x="361" y="82"/>
                </a:lnTo>
                <a:lnTo>
                  <a:pt x="366" y="92"/>
                </a:lnTo>
                <a:lnTo>
                  <a:pt x="368" y="98"/>
                </a:lnTo>
                <a:lnTo>
                  <a:pt x="376" y="111"/>
                </a:lnTo>
                <a:lnTo>
                  <a:pt x="379" y="116"/>
                </a:lnTo>
                <a:lnTo>
                  <a:pt x="382" y="129"/>
                </a:lnTo>
                <a:lnTo>
                  <a:pt x="384" y="134"/>
                </a:lnTo>
                <a:lnTo>
                  <a:pt x="389" y="145"/>
                </a:lnTo>
                <a:lnTo>
                  <a:pt x="392" y="153"/>
                </a:lnTo>
                <a:lnTo>
                  <a:pt x="395" y="166"/>
                </a:lnTo>
                <a:lnTo>
                  <a:pt x="395" y="171"/>
                </a:lnTo>
                <a:lnTo>
                  <a:pt x="395" y="184"/>
                </a:lnTo>
                <a:lnTo>
                  <a:pt x="395" y="192"/>
                </a:lnTo>
                <a:lnTo>
                  <a:pt x="395" y="198"/>
                </a:lnTo>
                <a:lnTo>
                  <a:pt x="395" y="205"/>
                </a:lnTo>
                <a:lnTo>
                  <a:pt x="395" y="211"/>
                </a:lnTo>
                <a:lnTo>
                  <a:pt x="395" y="224"/>
                </a:lnTo>
                <a:lnTo>
                  <a:pt x="395" y="232"/>
                </a:lnTo>
                <a:lnTo>
                  <a:pt x="392" y="245"/>
                </a:lnTo>
                <a:lnTo>
                  <a:pt x="389" y="250"/>
                </a:lnTo>
                <a:lnTo>
                  <a:pt x="384" y="263"/>
                </a:lnTo>
                <a:lnTo>
                  <a:pt x="382" y="269"/>
                </a:lnTo>
                <a:lnTo>
                  <a:pt x="379" y="282"/>
                </a:lnTo>
                <a:lnTo>
                  <a:pt x="376" y="287"/>
                </a:lnTo>
                <a:lnTo>
                  <a:pt x="368" y="297"/>
                </a:lnTo>
                <a:lnTo>
                  <a:pt x="366" y="303"/>
                </a:lnTo>
                <a:lnTo>
                  <a:pt x="361" y="313"/>
                </a:lnTo>
                <a:lnTo>
                  <a:pt x="355" y="318"/>
                </a:lnTo>
                <a:lnTo>
                  <a:pt x="347" y="329"/>
                </a:lnTo>
                <a:lnTo>
                  <a:pt x="342" y="334"/>
                </a:lnTo>
                <a:lnTo>
                  <a:pt x="337" y="337"/>
                </a:lnTo>
                <a:lnTo>
                  <a:pt x="334" y="342"/>
                </a:lnTo>
                <a:lnTo>
                  <a:pt x="329" y="347"/>
                </a:lnTo>
                <a:lnTo>
                  <a:pt x="318" y="355"/>
                </a:lnTo>
                <a:lnTo>
                  <a:pt x="313" y="361"/>
                </a:lnTo>
                <a:lnTo>
                  <a:pt x="303" y="366"/>
                </a:lnTo>
                <a:lnTo>
                  <a:pt x="297" y="368"/>
                </a:lnTo>
                <a:lnTo>
                  <a:pt x="287" y="376"/>
                </a:lnTo>
                <a:lnTo>
                  <a:pt x="282" y="379"/>
                </a:lnTo>
                <a:lnTo>
                  <a:pt x="268" y="382"/>
                </a:lnTo>
                <a:lnTo>
                  <a:pt x="263" y="384"/>
                </a:lnTo>
                <a:lnTo>
                  <a:pt x="250" y="389"/>
                </a:lnTo>
                <a:lnTo>
                  <a:pt x="245" y="392"/>
                </a:lnTo>
                <a:lnTo>
                  <a:pt x="232" y="395"/>
                </a:lnTo>
                <a:lnTo>
                  <a:pt x="224" y="395"/>
                </a:lnTo>
                <a:lnTo>
                  <a:pt x="211" y="395"/>
                </a:lnTo>
                <a:lnTo>
                  <a:pt x="205" y="395"/>
                </a:lnTo>
                <a:lnTo>
                  <a:pt x="197" y="395"/>
                </a:lnTo>
                <a:lnTo>
                  <a:pt x="192" y="395"/>
                </a:lnTo>
                <a:lnTo>
                  <a:pt x="184" y="395"/>
                </a:lnTo>
                <a:lnTo>
                  <a:pt x="171" y="395"/>
                </a:lnTo>
                <a:lnTo>
                  <a:pt x="166" y="395"/>
                </a:lnTo>
                <a:lnTo>
                  <a:pt x="153" y="392"/>
                </a:lnTo>
                <a:lnTo>
                  <a:pt x="145" y="389"/>
                </a:lnTo>
                <a:lnTo>
                  <a:pt x="134" y="384"/>
                </a:lnTo>
                <a:lnTo>
                  <a:pt x="129" y="382"/>
                </a:lnTo>
                <a:lnTo>
                  <a:pt x="116" y="379"/>
                </a:lnTo>
                <a:lnTo>
                  <a:pt x="111" y="376"/>
                </a:lnTo>
                <a:lnTo>
                  <a:pt x="98" y="368"/>
                </a:lnTo>
                <a:lnTo>
                  <a:pt x="92" y="366"/>
                </a:lnTo>
                <a:lnTo>
                  <a:pt x="82" y="361"/>
                </a:lnTo>
                <a:lnTo>
                  <a:pt x="76" y="355"/>
                </a:lnTo>
                <a:lnTo>
                  <a:pt x="69" y="347"/>
                </a:lnTo>
                <a:lnTo>
                  <a:pt x="63" y="342"/>
                </a:lnTo>
                <a:lnTo>
                  <a:pt x="58" y="337"/>
                </a:lnTo>
                <a:lnTo>
                  <a:pt x="55" y="334"/>
                </a:lnTo>
                <a:lnTo>
                  <a:pt x="50" y="329"/>
                </a:lnTo>
                <a:lnTo>
                  <a:pt x="42" y="318"/>
                </a:lnTo>
                <a:lnTo>
                  <a:pt x="40" y="313"/>
                </a:lnTo>
                <a:lnTo>
                  <a:pt x="32" y="303"/>
                </a:lnTo>
                <a:lnTo>
                  <a:pt x="26" y="297"/>
                </a:lnTo>
                <a:lnTo>
                  <a:pt x="21" y="287"/>
                </a:lnTo>
                <a:lnTo>
                  <a:pt x="19" y="282"/>
                </a:lnTo>
                <a:lnTo>
                  <a:pt x="13" y="269"/>
                </a:lnTo>
                <a:lnTo>
                  <a:pt x="11" y="263"/>
                </a:lnTo>
                <a:lnTo>
                  <a:pt x="8" y="250"/>
                </a:lnTo>
                <a:lnTo>
                  <a:pt x="8" y="245"/>
                </a:lnTo>
                <a:lnTo>
                  <a:pt x="5" y="232"/>
                </a:lnTo>
                <a:lnTo>
                  <a:pt x="3" y="224"/>
                </a:lnTo>
                <a:lnTo>
                  <a:pt x="0" y="211"/>
                </a:lnTo>
                <a:lnTo>
                  <a:pt x="0" y="205"/>
                </a:lnTo>
                <a:lnTo>
                  <a:pt x="0" y="198"/>
                </a:lnTo>
                <a:lnTo>
                  <a:pt x="0" y="192"/>
                </a:lnTo>
                <a:lnTo>
                  <a:pt x="0" y="184"/>
                </a:lnTo>
                <a:lnTo>
                  <a:pt x="3" y="171"/>
                </a:lnTo>
                <a:lnTo>
                  <a:pt x="5" y="166"/>
                </a:lnTo>
                <a:lnTo>
                  <a:pt x="8" y="153"/>
                </a:lnTo>
                <a:lnTo>
                  <a:pt x="8" y="145"/>
                </a:lnTo>
                <a:lnTo>
                  <a:pt x="11" y="134"/>
                </a:lnTo>
                <a:lnTo>
                  <a:pt x="13" y="129"/>
                </a:lnTo>
                <a:lnTo>
                  <a:pt x="19" y="116"/>
                </a:lnTo>
                <a:lnTo>
                  <a:pt x="21" y="111"/>
                </a:lnTo>
                <a:lnTo>
                  <a:pt x="26" y="98"/>
                </a:lnTo>
                <a:lnTo>
                  <a:pt x="32" y="92"/>
                </a:lnTo>
                <a:lnTo>
                  <a:pt x="40" y="82"/>
                </a:lnTo>
                <a:lnTo>
                  <a:pt x="42" y="77"/>
                </a:lnTo>
                <a:lnTo>
                  <a:pt x="50" y="69"/>
                </a:lnTo>
                <a:lnTo>
                  <a:pt x="55" y="64"/>
                </a:lnTo>
                <a:lnTo>
                  <a:pt x="58" y="58"/>
                </a:lnTo>
                <a:lnTo>
                  <a:pt x="63" y="56"/>
                </a:lnTo>
                <a:lnTo>
                  <a:pt x="69" y="50"/>
                </a:lnTo>
                <a:lnTo>
                  <a:pt x="76" y="42"/>
                </a:lnTo>
                <a:lnTo>
                  <a:pt x="82" y="40"/>
                </a:lnTo>
                <a:lnTo>
                  <a:pt x="92" y="32"/>
                </a:lnTo>
                <a:lnTo>
                  <a:pt x="98" y="27"/>
                </a:lnTo>
                <a:lnTo>
                  <a:pt x="111" y="21"/>
                </a:lnTo>
                <a:lnTo>
                  <a:pt x="116" y="19"/>
                </a:lnTo>
                <a:lnTo>
                  <a:pt x="129" y="14"/>
                </a:lnTo>
                <a:lnTo>
                  <a:pt x="134" y="11"/>
                </a:lnTo>
                <a:lnTo>
                  <a:pt x="145" y="8"/>
                </a:lnTo>
                <a:lnTo>
                  <a:pt x="153" y="8"/>
                </a:lnTo>
                <a:lnTo>
                  <a:pt x="166" y="6"/>
                </a:lnTo>
                <a:lnTo>
                  <a:pt x="171" y="3"/>
                </a:lnTo>
                <a:lnTo>
                  <a:pt x="184" y="0"/>
                </a:lnTo>
                <a:lnTo>
                  <a:pt x="192" y="0"/>
                </a:lnTo>
                <a:lnTo>
                  <a:pt x="197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7405688" y="3178176"/>
            <a:ext cx="579438" cy="625475"/>
          </a:xfrm>
          <a:custGeom>
            <a:avLst/>
            <a:gdLst>
              <a:gd name="T0" fmla="*/ 211 w 395"/>
              <a:gd name="T1" fmla="*/ 0 h 394"/>
              <a:gd name="T2" fmla="*/ 245 w 395"/>
              <a:gd name="T3" fmla="*/ 7 h 394"/>
              <a:gd name="T4" fmla="*/ 268 w 395"/>
              <a:gd name="T5" fmla="*/ 13 h 394"/>
              <a:gd name="T6" fmla="*/ 297 w 395"/>
              <a:gd name="T7" fmla="*/ 26 h 394"/>
              <a:gd name="T8" fmla="*/ 318 w 395"/>
              <a:gd name="T9" fmla="*/ 42 h 394"/>
              <a:gd name="T10" fmla="*/ 337 w 395"/>
              <a:gd name="T11" fmla="*/ 57 h 394"/>
              <a:gd name="T12" fmla="*/ 355 w 395"/>
              <a:gd name="T13" fmla="*/ 76 h 394"/>
              <a:gd name="T14" fmla="*/ 368 w 395"/>
              <a:gd name="T15" fmla="*/ 97 h 394"/>
              <a:gd name="T16" fmla="*/ 382 w 395"/>
              <a:gd name="T17" fmla="*/ 128 h 394"/>
              <a:gd name="T18" fmla="*/ 392 w 395"/>
              <a:gd name="T19" fmla="*/ 152 h 394"/>
              <a:gd name="T20" fmla="*/ 395 w 395"/>
              <a:gd name="T21" fmla="*/ 184 h 394"/>
              <a:gd name="T22" fmla="*/ 395 w 395"/>
              <a:gd name="T23" fmla="*/ 205 h 394"/>
              <a:gd name="T24" fmla="*/ 395 w 395"/>
              <a:gd name="T25" fmla="*/ 231 h 394"/>
              <a:gd name="T26" fmla="*/ 384 w 395"/>
              <a:gd name="T27" fmla="*/ 262 h 394"/>
              <a:gd name="T28" fmla="*/ 376 w 395"/>
              <a:gd name="T29" fmla="*/ 286 h 394"/>
              <a:gd name="T30" fmla="*/ 361 w 395"/>
              <a:gd name="T31" fmla="*/ 312 h 394"/>
              <a:gd name="T32" fmla="*/ 342 w 395"/>
              <a:gd name="T33" fmla="*/ 333 h 394"/>
              <a:gd name="T34" fmla="*/ 329 w 395"/>
              <a:gd name="T35" fmla="*/ 346 h 394"/>
              <a:gd name="T36" fmla="*/ 303 w 395"/>
              <a:gd name="T37" fmla="*/ 365 h 394"/>
              <a:gd name="T38" fmla="*/ 282 w 395"/>
              <a:gd name="T39" fmla="*/ 378 h 394"/>
              <a:gd name="T40" fmla="*/ 250 w 395"/>
              <a:gd name="T41" fmla="*/ 389 h 394"/>
              <a:gd name="T42" fmla="*/ 224 w 395"/>
              <a:gd name="T43" fmla="*/ 394 h 394"/>
              <a:gd name="T44" fmla="*/ 197 w 395"/>
              <a:gd name="T45" fmla="*/ 394 h 394"/>
              <a:gd name="T46" fmla="*/ 171 w 395"/>
              <a:gd name="T47" fmla="*/ 394 h 394"/>
              <a:gd name="T48" fmla="*/ 145 w 395"/>
              <a:gd name="T49" fmla="*/ 389 h 394"/>
              <a:gd name="T50" fmla="*/ 116 w 395"/>
              <a:gd name="T51" fmla="*/ 378 h 394"/>
              <a:gd name="T52" fmla="*/ 92 w 395"/>
              <a:gd name="T53" fmla="*/ 365 h 394"/>
              <a:gd name="T54" fmla="*/ 69 w 395"/>
              <a:gd name="T55" fmla="*/ 346 h 394"/>
              <a:gd name="T56" fmla="*/ 55 w 395"/>
              <a:gd name="T57" fmla="*/ 333 h 394"/>
              <a:gd name="T58" fmla="*/ 40 w 395"/>
              <a:gd name="T59" fmla="*/ 312 h 394"/>
              <a:gd name="T60" fmla="*/ 21 w 395"/>
              <a:gd name="T61" fmla="*/ 286 h 394"/>
              <a:gd name="T62" fmla="*/ 11 w 395"/>
              <a:gd name="T63" fmla="*/ 262 h 394"/>
              <a:gd name="T64" fmla="*/ 5 w 395"/>
              <a:gd name="T65" fmla="*/ 231 h 394"/>
              <a:gd name="T66" fmla="*/ 0 w 395"/>
              <a:gd name="T67" fmla="*/ 205 h 394"/>
              <a:gd name="T68" fmla="*/ 0 w 395"/>
              <a:gd name="T69" fmla="*/ 184 h 394"/>
              <a:gd name="T70" fmla="*/ 8 w 395"/>
              <a:gd name="T71" fmla="*/ 152 h 394"/>
              <a:gd name="T72" fmla="*/ 13 w 395"/>
              <a:gd name="T73" fmla="*/ 128 h 394"/>
              <a:gd name="T74" fmla="*/ 26 w 395"/>
              <a:gd name="T75" fmla="*/ 97 h 394"/>
              <a:gd name="T76" fmla="*/ 42 w 395"/>
              <a:gd name="T77" fmla="*/ 76 h 394"/>
              <a:gd name="T78" fmla="*/ 58 w 395"/>
              <a:gd name="T79" fmla="*/ 57 h 394"/>
              <a:gd name="T80" fmla="*/ 76 w 395"/>
              <a:gd name="T81" fmla="*/ 42 h 394"/>
              <a:gd name="T82" fmla="*/ 98 w 395"/>
              <a:gd name="T83" fmla="*/ 26 h 394"/>
              <a:gd name="T84" fmla="*/ 129 w 395"/>
              <a:gd name="T85" fmla="*/ 13 h 394"/>
              <a:gd name="T86" fmla="*/ 153 w 395"/>
              <a:gd name="T87" fmla="*/ 7 h 394"/>
              <a:gd name="T88" fmla="*/ 184 w 395"/>
              <a:gd name="T8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5" h="394">
                <a:moveTo>
                  <a:pt x="197" y="0"/>
                </a:moveTo>
                <a:lnTo>
                  <a:pt x="205" y="0"/>
                </a:lnTo>
                <a:lnTo>
                  <a:pt x="211" y="0"/>
                </a:lnTo>
                <a:lnTo>
                  <a:pt x="224" y="2"/>
                </a:lnTo>
                <a:lnTo>
                  <a:pt x="232" y="5"/>
                </a:lnTo>
                <a:lnTo>
                  <a:pt x="245" y="7"/>
                </a:lnTo>
                <a:lnTo>
                  <a:pt x="250" y="7"/>
                </a:lnTo>
                <a:lnTo>
                  <a:pt x="263" y="10"/>
                </a:lnTo>
                <a:lnTo>
                  <a:pt x="268" y="13"/>
                </a:lnTo>
                <a:lnTo>
                  <a:pt x="282" y="18"/>
                </a:lnTo>
                <a:lnTo>
                  <a:pt x="287" y="21"/>
                </a:lnTo>
                <a:lnTo>
                  <a:pt x="297" y="26"/>
                </a:lnTo>
                <a:lnTo>
                  <a:pt x="303" y="31"/>
                </a:lnTo>
                <a:lnTo>
                  <a:pt x="313" y="39"/>
                </a:lnTo>
                <a:lnTo>
                  <a:pt x="318" y="42"/>
                </a:lnTo>
                <a:lnTo>
                  <a:pt x="329" y="49"/>
                </a:lnTo>
                <a:lnTo>
                  <a:pt x="334" y="55"/>
                </a:lnTo>
                <a:lnTo>
                  <a:pt x="337" y="57"/>
                </a:lnTo>
                <a:lnTo>
                  <a:pt x="342" y="63"/>
                </a:lnTo>
                <a:lnTo>
                  <a:pt x="347" y="68"/>
                </a:lnTo>
                <a:lnTo>
                  <a:pt x="355" y="76"/>
                </a:lnTo>
                <a:lnTo>
                  <a:pt x="361" y="81"/>
                </a:lnTo>
                <a:lnTo>
                  <a:pt x="366" y="92"/>
                </a:lnTo>
                <a:lnTo>
                  <a:pt x="368" y="97"/>
                </a:lnTo>
                <a:lnTo>
                  <a:pt x="376" y="110"/>
                </a:lnTo>
                <a:lnTo>
                  <a:pt x="379" y="115"/>
                </a:lnTo>
                <a:lnTo>
                  <a:pt x="382" y="128"/>
                </a:lnTo>
                <a:lnTo>
                  <a:pt x="384" y="134"/>
                </a:lnTo>
                <a:lnTo>
                  <a:pt x="389" y="144"/>
                </a:lnTo>
                <a:lnTo>
                  <a:pt x="392" y="152"/>
                </a:lnTo>
                <a:lnTo>
                  <a:pt x="395" y="165"/>
                </a:lnTo>
                <a:lnTo>
                  <a:pt x="395" y="170"/>
                </a:lnTo>
                <a:lnTo>
                  <a:pt x="395" y="184"/>
                </a:lnTo>
                <a:lnTo>
                  <a:pt x="395" y="191"/>
                </a:lnTo>
                <a:lnTo>
                  <a:pt x="395" y="197"/>
                </a:lnTo>
                <a:lnTo>
                  <a:pt x="395" y="205"/>
                </a:lnTo>
                <a:lnTo>
                  <a:pt x="395" y="210"/>
                </a:lnTo>
                <a:lnTo>
                  <a:pt x="395" y="223"/>
                </a:lnTo>
                <a:lnTo>
                  <a:pt x="395" y="231"/>
                </a:lnTo>
                <a:lnTo>
                  <a:pt x="392" y="244"/>
                </a:lnTo>
                <a:lnTo>
                  <a:pt x="389" y="249"/>
                </a:lnTo>
                <a:lnTo>
                  <a:pt x="384" y="262"/>
                </a:lnTo>
                <a:lnTo>
                  <a:pt x="382" y="268"/>
                </a:lnTo>
                <a:lnTo>
                  <a:pt x="379" y="281"/>
                </a:lnTo>
                <a:lnTo>
                  <a:pt x="376" y="286"/>
                </a:lnTo>
                <a:lnTo>
                  <a:pt x="368" y="297"/>
                </a:lnTo>
                <a:lnTo>
                  <a:pt x="366" y="302"/>
                </a:lnTo>
                <a:lnTo>
                  <a:pt x="361" y="312"/>
                </a:lnTo>
                <a:lnTo>
                  <a:pt x="355" y="318"/>
                </a:lnTo>
                <a:lnTo>
                  <a:pt x="347" y="328"/>
                </a:lnTo>
                <a:lnTo>
                  <a:pt x="342" y="333"/>
                </a:lnTo>
                <a:lnTo>
                  <a:pt x="337" y="336"/>
                </a:lnTo>
                <a:lnTo>
                  <a:pt x="334" y="341"/>
                </a:lnTo>
                <a:lnTo>
                  <a:pt x="329" y="346"/>
                </a:lnTo>
                <a:lnTo>
                  <a:pt x="318" y="354"/>
                </a:lnTo>
                <a:lnTo>
                  <a:pt x="313" y="360"/>
                </a:lnTo>
                <a:lnTo>
                  <a:pt x="303" y="365"/>
                </a:lnTo>
                <a:lnTo>
                  <a:pt x="297" y="368"/>
                </a:lnTo>
                <a:lnTo>
                  <a:pt x="287" y="375"/>
                </a:lnTo>
                <a:lnTo>
                  <a:pt x="282" y="378"/>
                </a:lnTo>
                <a:lnTo>
                  <a:pt x="268" y="381"/>
                </a:lnTo>
                <a:lnTo>
                  <a:pt x="263" y="383"/>
                </a:lnTo>
                <a:lnTo>
                  <a:pt x="250" y="389"/>
                </a:lnTo>
                <a:lnTo>
                  <a:pt x="245" y="391"/>
                </a:lnTo>
                <a:lnTo>
                  <a:pt x="232" y="394"/>
                </a:lnTo>
                <a:lnTo>
                  <a:pt x="224" y="394"/>
                </a:lnTo>
                <a:lnTo>
                  <a:pt x="211" y="394"/>
                </a:lnTo>
                <a:lnTo>
                  <a:pt x="205" y="394"/>
                </a:lnTo>
                <a:lnTo>
                  <a:pt x="197" y="394"/>
                </a:lnTo>
                <a:lnTo>
                  <a:pt x="192" y="394"/>
                </a:lnTo>
                <a:lnTo>
                  <a:pt x="184" y="394"/>
                </a:lnTo>
                <a:lnTo>
                  <a:pt x="171" y="394"/>
                </a:lnTo>
                <a:lnTo>
                  <a:pt x="166" y="394"/>
                </a:lnTo>
                <a:lnTo>
                  <a:pt x="153" y="391"/>
                </a:lnTo>
                <a:lnTo>
                  <a:pt x="145" y="389"/>
                </a:lnTo>
                <a:lnTo>
                  <a:pt x="134" y="383"/>
                </a:lnTo>
                <a:lnTo>
                  <a:pt x="129" y="381"/>
                </a:lnTo>
                <a:lnTo>
                  <a:pt x="116" y="378"/>
                </a:lnTo>
                <a:lnTo>
                  <a:pt x="111" y="375"/>
                </a:lnTo>
                <a:lnTo>
                  <a:pt x="98" y="368"/>
                </a:lnTo>
                <a:lnTo>
                  <a:pt x="92" y="365"/>
                </a:lnTo>
                <a:lnTo>
                  <a:pt x="82" y="360"/>
                </a:lnTo>
                <a:lnTo>
                  <a:pt x="76" y="354"/>
                </a:lnTo>
                <a:lnTo>
                  <a:pt x="69" y="346"/>
                </a:lnTo>
                <a:lnTo>
                  <a:pt x="63" y="341"/>
                </a:lnTo>
                <a:lnTo>
                  <a:pt x="58" y="336"/>
                </a:lnTo>
                <a:lnTo>
                  <a:pt x="55" y="333"/>
                </a:lnTo>
                <a:lnTo>
                  <a:pt x="50" y="328"/>
                </a:lnTo>
                <a:lnTo>
                  <a:pt x="42" y="318"/>
                </a:lnTo>
                <a:lnTo>
                  <a:pt x="40" y="312"/>
                </a:lnTo>
                <a:lnTo>
                  <a:pt x="32" y="302"/>
                </a:lnTo>
                <a:lnTo>
                  <a:pt x="26" y="297"/>
                </a:lnTo>
                <a:lnTo>
                  <a:pt x="21" y="286"/>
                </a:lnTo>
                <a:lnTo>
                  <a:pt x="19" y="281"/>
                </a:lnTo>
                <a:lnTo>
                  <a:pt x="13" y="268"/>
                </a:lnTo>
                <a:lnTo>
                  <a:pt x="11" y="262"/>
                </a:lnTo>
                <a:lnTo>
                  <a:pt x="8" y="249"/>
                </a:lnTo>
                <a:lnTo>
                  <a:pt x="8" y="244"/>
                </a:lnTo>
                <a:lnTo>
                  <a:pt x="5" y="231"/>
                </a:lnTo>
                <a:lnTo>
                  <a:pt x="3" y="223"/>
                </a:lnTo>
                <a:lnTo>
                  <a:pt x="0" y="210"/>
                </a:lnTo>
                <a:lnTo>
                  <a:pt x="0" y="205"/>
                </a:lnTo>
                <a:lnTo>
                  <a:pt x="0" y="197"/>
                </a:lnTo>
                <a:lnTo>
                  <a:pt x="0" y="191"/>
                </a:lnTo>
                <a:lnTo>
                  <a:pt x="0" y="184"/>
                </a:lnTo>
                <a:lnTo>
                  <a:pt x="3" y="170"/>
                </a:lnTo>
                <a:lnTo>
                  <a:pt x="5" y="165"/>
                </a:lnTo>
                <a:lnTo>
                  <a:pt x="8" y="152"/>
                </a:lnTo>
                <a:lnTo>
                  <a:pt x="8" y="144"/>
                </a:lnTo>
                <a:lnTo>
                  <a:pt x="11" y="134"/>
                </a:lnTo>
                <a:lnTo>
                  <a:pt x="13" y="128"/>
                </a:lnTo>
                <a:lnTo>
                  <a:pt x="19" y="115"/>
                </a:lnTo>
                <a:lnTo>
                  <a:pt x="21" y="110"/>
                </a:lnTo>
                <a:lnTo>
                  <a:pt x="26" y="97"/>
                </a:lnTo>
                <a:lnTo>
                  <a:pt x="32" y="92"/>
                </a:lnTo>
                <a:lnTo>
                  <a:pt x="40" y="81"/>
                </a:lnTo>
                <a:lnTo>
                  <a:pt x="42" y="76"/>
                </a:lnTo>
                <a:lnTo>
                  <a:pt x="50" y="68"/>
                </a:lnTo>
                <a:lnTo>
                  <a:pt x="55" y="63"/>
                </a:lnTo>
                <a:lnTo>
                  <a:pt x="58" y="57"/>
                </a:lnTo>
                <a:lnTo>
                  <a:pt x="63" y="55"/>
                </a:lnTo>
                <a:lnTo>
                  <a:pt x="69" y="49"/>
                </a:lnTo>
                <a:lnTo>
                  <a:pt x="76" y="42"/>
                </a:lnTo>
                <a:lnTo>
                  <a:pt x="82" y="39"/>
                </a:lnTo>
                <a:lnTo>
                  <a:pt x="92" y="31"/>
                </a:lnTo>
                <a:lnTo>
                  <a:pt x="98" y="26"/>
                </a:lnTo>
                <a:lnTo>
                  <a:pt x="111" y="21"/>
                </a:lnTo>
                <a:lnTo>
                  <a:pt x="116" y="18"/>
                </a:lnTo>
                <a:lnTo>
                  <a:pt x="129" y="13"/>
                </a:lnTo>
                <a:lnTo>
                  <a:pt x="134" y="10"/>
                </a:lnTo>
                <a:lnTo>
                  <a:pt x="145" y="7"/>
                </a:lnTo>
                <a:lnTo>
                  <a:pt x="153" y="7"/>
                </a:lnTo>
                <a:lnTo>
                  <a:pt x="166" y="5"/>
                </a:lnTo>
                <a:lnTo>
                  <a:pt x="171" y="2"/>
                </a:lnTo>
                <a:lnTo>
                  <a:pt x="184" y="0"/>
                </a:lnTo>
                <a:lnTo>
                  <a:pt x="192" y="0"/>
                </a:lnTo>
                <a:lnTo>
                  <a:pt x="197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673976" y="3386139"/>
            <a:ext cx="1394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endParaRPr lang="es-ES_tradnl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9283701" y="3178176"/>
            <a:ext cx="577850" cy="625475"/>
          </a:xfrm>
          <a:custGeom>
            <a:avLst/>
            <a:gdLst>
              <a:gd name="T0" fmla="*/ 210 w 395"/>
              <a:gd name="T1" fmla="*/ 0 h 394"/>
              <a:gd name="T2" fmla="*/ 245 w 395"/>
              <a:gd name="T3" fmla="*/ 7 h 394"/>
              <a:gd name="T4" fmla="*/ 268 w 395"/>
              <a:gd name="T5" fmla="*/ 13 h 394"/>
              <a:gd name="T6" fmla="*/ 297 w 395"/>
              <a:gd name="T7" fmla="*/ 26 h 394"/>
              <a:gd name="T8" fmla="*/ 318 w 395"/>
              <a:gd name="T9" fmla="*/ 42 h 394"/>
              <a:gd name="T10" fmla="*/ 337 w 395"/>
              <a:gd name="T11" fmla="*/ 57 h 394"/>
              <a:gd name="T12" fmla="*/ 355 w 395"/>
              <a:gd name="T13" fmla="*/ 76 h 394"/>
              <a:gd name="T14" fmla="*/ 368 w 395"/>
              <a:gd name="T15" fmla="*/ 97 h 394"/>
              <a:gd name="T16" fmla="*/ 381 w 395"/>
              <a:gd name="T17" fmla="*/ 128 h 394"/>
              <a:gd name="T18" fmla="*/ 392 w 395"/>
              <a:gd name="T19" fmla="*/ 152 h 394"/>
              <a:gd name="T20" fmla="*/ 395 w 395"/>
              <a:gd name="T21" fmla="*/ 184 h 394"/>
              <a:gd name="T22" fmla="*/ 395 w 395"/>
              <a:gd name="T23" fmla="*/ 205 h 394"/>
              <a:gd name="T24" fmla="*/ 395 w 395"/>
              <a:gd name="T25" fmla="*/ 231 h 394"/>
              <a:gd name="T26" fmla="*/ 384 w 395"/>
              <a:gd name="T27" fmla="*/ 262 h 394"/>
              <a:gd name="T28" fmla="*/ 376 w 395"/>
              <a:gd name="T29" fmla="*/ 286 h 394"/>
              <a:gd name="T30" fmla="*/ 360 w 395"/>
              <a:gd name="T31" fmla="*/ 312 h 394"/>
              <a:gd name="T32" fmla="*/ 342 w 395"/>
              <a:gd name="T33" fmla="*/ 333 h 394"/>
              <a:gd name="T34" fmla="*/ 329 w 395"/>
              <a:gd name="T35" fmla="*/ 346 h 394"/>
              <a:gd name="T36" fmla="*/ 303 w 395"/>
              <a:gd name="T37" fmla="*/ 365 h 394"/>
              <a:gd name="T38" fmla="*/ 281 w 395"/>
              <a:gd name="T39" fmla="*/ 378 h 394"/>
              <a:gd name="T40" fmla="*/ 250 w 395"/>
              <a:gd name="T41" fmla="*/ 389 h 394"/>
              <a:gd name="T42" fmla="*/ 224 w 395"/>
              <a:gd name="T43" fmla="*/ 394 h 394"/>
              <a:gd name="T44" fmla="*/ 197 w 395"/>
              <a:gd name="T45" fmla="*/ 394 h 394"/>
              <a:gd name="T46" fmla="*/ 171 w 395"/>
              <a:gd name="T47" fmla="*/ 394 h 394"/>
              <a:gd name="T48" fmla="*/ 145 w 395"/>
              <a:gd name="T49" fmla="*/ 389 h 394"/>
              <a:gd name="T50" fmla="*/ 116 w 395"/>
              <a:gd name="T51" fmla="*/ 378 h 394"/>
              <a:gd name="T52" fmla="*/ 92 w 395"/>
              <a:gd name="T53" fmla="*/ 365 h 394"/>
              <a:gd name="T54" fmla="*/ 68 w 395"/>
              <a:gd name="T55" fmla="*/ 346 h 394"/>
              <a:gd name="T56" fmla="*/ 55 w 395"/>
              <a:gd name="T57" fmla="*/ 333 h 394"/>
              <a:gd name="T58" fmla="*/ 40 w 395"/>
              <a:gd name="T59" fmla="*/ 312 h 394"/>
              <a:gd name="T60" fmla="*/ 21 w 395"/>
              <a:gd name="T61" fmla="*/ 286 h 394"/>
              <a:gd name="T62" fmla="*/ 11 w 395"/>
              <a:gd name="T63" fmla="*/ 262 h 394"/>
              <a:gd name="T64" fmla="*/ 5 w 395"/>
              <a:gd name="T65" fmla="*/ 231 h 394"/>
              <a:gd name="T66" fmla="*/ 0 w 395"/>
              <a:gd name="T67" fmla="*/ 205 h 394"/>
              <a:gd name="T68" fmla="*/ 0 w 395"/>
              <a:gd name="T69" fmla="*/ 184 h 394"/>
              <a:gd name="T70" fmla="*/ 8 w 395"/>
              <a:gd name="T71" fmla="*/ 152 h 394"/>
              <a:gd name="T72" fmla="*/ 13 w 395"/>
              <a:gd name="T73" fmla="*/ 128 h 394"/>
              <a:gd name="T74" fmla="*/ 26 w 395"/>
              <a:gd name="T75" fmla="*/ 97 h 394"/>
              <a:gd name="T76" fmla="*/ 42 w 395"/>
              <a:gd name="T77" fmla="*/ 76 h 394"/>
              <a:gd name="T78" fmla="*/ 58 w 395"/>
              <a:gd name="T79" fmla="*/ 57 h 394"/>
              <a:gd name="T80" fmla="*/ 76 w 395"/>
              <a:gd name="T81" fmla="*/ 42 h 394"/>
              <a:gd name="T82" fmla="*/ 97 w 395"/>
              <a:gd name="T83" fmla="*/ 26 h 394"/>
              <a:gd name="T84" fmla="*/ 129 w 395"/>
              <a:gd name="T85" fmla="*/ 13 h 394"/>
              <a:gd name="T86" fmla="*/ 153 w 395"/>
              <a:gd name="T87" fmla="*/ 7 h 394"/>
              <a:gd name="T88" fmla="*/ 184 w 395"/>
              <a:gd name="T8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5" h="394">
                <a:moveTo>
                  <a:pt x="197" y="0"/>
                </a:moveTo>
                <a:lnTo>
                  <a:pt x="205" y="0"/>
                </a:lnTo>
                <a:lnTo>
                  <a:pt x="210" y="0"/>
                </a:lnTo>
                <a:lnTo>
                  <a:pt x="224" y="2"/>
                </a:lnTo>
                <a:lnTo>
                  <a:pt x="232" y="5"/>
                </a:lnTo>
                <a:lnTo>
                  <a:pt x="245" y="7"/>
                </a:lnTo>
                <a:lnTo>
                  <a:pt x="250" y="7"/>
                </a:lnTo>
                <a:lnTo>
                  <a:pt x="263" y="10"/>
                </a:lnTo>
                <a:lnTo>
                  <a:pt x="268" y="13"/>
                </a:lnTo>
                <a:lnTo>
                  <a:pt x="281" y="18"/>
                </a:lnTo>
                <a:lnTo>
                  <a:pt x="287" y="21"/>
                </a:lnTo>
                <a:lnTo>
                  <a:pt x="297" y="26"/>
                </a:lnTo>
                <a:lnTo>
                  <a:pt x="303" y="31"/>
                </a:lnTo>
                <a:lnTo>
                  <a:pt x="313" y="39"/>
                </a:lnTo>
                <a:lnTo>
                  <a:pt x="318" y="42"/>
                </a:lnTo>
                <a:lnTo>
                  <a:pt x="329" y="49"/>
                </a:lnTo>
                <a:lnTo>
                  <a:pt x="334" y="55"/>
                </a:lnTo>
                <a:lnTo>
                  <a:pt x="337" y="57"/>
                </a:lnTo>
                <a:lnTo>
                  <a:pt x="342" y="63"/>
                </a:lnTo>
                <a:lnTo>
                  <a:pt x="347" y="68"/>
                </a:lnTo>
                <a:lnTo>
                  <a:pt x="355" y="76"/>
                </a:lnTo>
                <a:lnTo>
                  <a:pt x="360" y="81"/>
                </a:lnTo>
                <a:lnTo>
                  <a:pt x="366" y="92"/>
                </a:lnTo>
                <a:lnTo>
                  <a:pt x="368" y="97"/>
                </a:lnTo>
                <a:lnTo>
                  <a:pt x="376" y="110"/>
                </a:lnTo>
                <a:lnTo>
                  <a:pt x="379" y="115"/>
                </a:lnTo>
                <a:lnTo>
                  <a:pt x="381" y="128"/>
                </a:lnTo>
                <a:lnTo>
                  <a:pt x="384" y="134"/>
                </a:lnTo>
                <a:lnTo>
                  <a:pt x="389" y="144"/>
                </a:lnTo>
                <a:lnTo>
                  <a:pt x="392" y="152"/>
                </a:lnTo>
                <a:lnTo>
                  <a:pt x="395" y="165"/>
                </a:lnTo>
                <a:lnTo>
                  <a:pt x="395" y="170"/>
                </a:lnTo>
                <a:lnTo>
                  <a:pt x="395" y="184"/>
                </a:lnTo>
                <a:lnTo>
                  <a:pt x="395" y="191"/>
                </a:lnTo>
                <a:lnTo>
                  <a:pt x="395" y="197"/>
                </a:lnTo>
                <a:lnTo>
                  <a:pt x="395" y="205"/>
                </a:lnTo>
                <a:lnTo>
                  <a:pt x="395" y="210"/>
                </a:lnTo>
                <a:lnTo>
                  <a:pt x="395" y="223"/>
                </a:lnTo>
                <a:lnTo>
                  <a:pt x="395" y="231"/>
                </a:lnTo>
                <a:lnTo>
                  <a:pt x="392" y="244"/>
                </a:lnTo>
                <a:lnTo>
                  <a:pt x="389" y="249"/>
                </a:lnTo>
                <a:lnTo>
                  <a:pt x="384" y="262"/>
                </a:lnTo>
                <a:lnTo>
                  <a:pt x="381" y="268"/>
                </a:lnTo>
                <a:lnTo>
                  <a:pt x="379" y="281"/>
                </a:lnTo>
                <a:lnTo>
                  <a:pt x="376" y="286"/>
                </a:lnTo>
                <a:lnTo>
                  <a:pt x="368" y="297"/>
                </a:lnTo>
                <a:lnTo>
                  <a:pt x="366" y="302"/>
                </a:lnTo>
                <a:lnTo>
                  <a:pt x="360" y="312"/>
                </a:lnTo>
                <a:lnTo>
                  <a:pt x="355" y="318"/>
                </a:lnTo>
                <a:lnTo>
                  <a:pt x="347" y="328"/>
                </a:lnTo>
                <a:lnTo>
                  <a:pt x="342" y="333"/>
                </a:lnTo>
                <a:lnTo>
                  <a:pt x="337" y="336"/>
                </a:lnTo>
                <a:lnTo>
                  <a:pt x="334" y="341"/>
                </a:lnTo>
                <a:lnTo>
                  <a:pt x="329" y="346"/>
                </a:lnTo>
                <a:lnTo>
                  <a:pt x="318" y="354"/>
                </a:lnTo>
                <a:lnTo>
                  <a:pt x="313" y="360"/>
                </a:lnTo>
                <a:lnTo>
                  <a:pt x="303" y="365"/>
                </a:lnTo>
                <a:lnTo>
                  <a:pt x="297" y="368"/>
                </a:lnTo>
                <a:lnTo>
                  <a:pt x="287" y="375"/>
                </a:lnTo>
                <a:lnTo>
                  <a:pt x="281" y="378"/>
                </a:lnTo>
                <a:lnTo>
                  <a:pt x="268" y="381"/>
                </a:lnTo>
                <a:lnTo>
                  <a:pt x="263" y="383"/>
                </a:lnTo>
                <a:lnTo>
                  <a:pt x="250" y="389"/>
                </a:lnTo>
                <a:lnTo>
                  <a:pt x="245" y="391"/>
                </a:lnTo>
                <a:lnTo>
                  <a:pt x="232" y="394"/>
                </a:lnTo>
                <a:lnTo>
                  <a:pt x="224" y="394"/>
                </a:lnTo>
                <a:lnTo>
                  <a:pt x="210" y="394"/>
                </a:lnTo>
                <a:lnTo>
                  <a:pt x="205" y="394"/>
                </a:lnTo>
                <a:lnTo>
                  <a:pt x="197" y="394"/>
                </a:lnTo>
                <a:lnTo>
                  <a:pt x="192" y="394"/>
                </a:lnTo>
                <a:lnTo>
                  <a:pt x="184" y="394"/>
                </a:lnTo>
                <a:lnTo>
                  <a:pt x="171" y="394"/>
                </a:lnTo>
                <a:lnTo>
                  <a:pt x="166" y="394"/>
                </a:lnTo>
                <a:lnTo>
                  <a:pt x="153" y="391"/>
                </a:lnTo>
                <a:lnTo>
                  <a:pt x="145" y="389"/>
                </a:lnTo>
                <a:lnTo>
                  <a:pt x="134" y="383"/>
                </a:lnTo>
                <a:lnTo>
                  <a:pt x="129" y="381"/>
                </a:lnTo>
                <a:lnTo>
                  <a:pt x="116" y="378"/>
                </a:lnTo>
                <a:lnTo>
                  <a:pt x="111" y="375"/>
                </a:lnTo>
                <a:lnTo>
                  <a:pt x="97" y="368"/>
                </a:lnTo>
                <a:lnTo>
                  <a:pt x="92" y="365"/>
                </a:lnTo>
                <a:lnTo>
                  <a:pt x="82" y="360"/>
                </a:lnTo>
                <a:lnTo>
                  <a:pt x="76" y="354"/>
                </a:lnTo>
                <a:lnTo>
                  <a:pt x="68" y="346"/>
                </a:lnTo>
                <a:lnTo>
                  <a:pt x="63" y="341"/>
                </a:lnTo>
                <a:lnTo>
                  <a:pt x="58" y="336"/>
                </a:lnTo>
                <a:lnTo>
                  <a:pt x="55" y="333"/>
                </a:lnTo>
                <a:lnTo>
                  <a:pt x="50" y="328"/>
                </a:lnTo>
                <a:lnTo>
                  <a:pt x="42" y="318"/>
                </a:lnTo>
                <a:lnTo>
                  <a:pt x="40" y="312"/>
                </a:lnTo>
                <a:lnTo>
                  <a:pt x="32" y="302"/>
                </a:lnTo>
                <a:lnTo>
                  <a:pt x="26" y="297"/>
                </a:lnTo>
                <a:lnTo>
                  <a:pt x="21" y="286"/>
                </a:lnTo>
                <a:lnTo>
                  <a:pt x="18" y="281"/>
                </a:lnTo>
                <a:lnTo>
                  <a:pt x="13" y="268"/>
                </a:lnTo>
                <a:lnTo>
                  <a:pt x="11" y="262"/>
                </a:lnTo>
                <a:lnTo>
                  <a:pt x="8" y="249"/>
                </a:lnTo>
                <a:lnTo>
                  <a:pt x="8" y="244"/>
                </a:lnTo>
                <a:lnTo>
                  <a:pt x="5" y="231"/>
                </a:lnTo>
                <a:lnTo>
                  <a:pt x="3" y="223"/>
                </a:lnTo>
                <a:lnTo>
                  <a:pt x="0" y="210"/>
                </a:lnTo>
                <a:lnTo>
                  <a:pt x="0" y="205"/>
                </a:lnTo>
                <a:lnTo>
                  <a:pt x="0" y="197"/>
                </a:lnTo>
                <a:lnTo>
                  <a:pt x="0" y="191"/>
                </a:lnTo>
                <a:lnTo>
                  <a:pt x="0" y="184"/>
                </a:lnTo>
                <a:lnTo>
                  <a:pt x="3" y="170"/>
                </a:lnTo>
                <a:lnTo>
                  <a:pt x="5" y="165"/>
                </a:lnTo>
                <a:lnTo>
                  <a:pt x="8" y="152"/>
                </a:lnTo>
                <a:lnTo>
                  <a:pt x="8" y="144"/>
                </a:lnTo>
                <a:lnTo>
                  <a:pt x="11" y="134"/>
                </a:lnTo>
                <a:lnTo>
                  <a:pt x="13" y="128"/>
                </a:lnTo>
                <a:lnTo>
                  <a:pt x="18" y="115"/>
                </a:lnTo>
                <a:lnTo>
                  <a:pt x="21" y="110"/>
                </a:lnTo>
                <a:lnTo>
                  <a:pt x="26" y="97"/>
                </a:lnTo>
                <a:lnTo>
                  <a:pt x="32" y="92"/>
                </a:lnTo>
                <a:lnTo>
                  <a:pt x="40" y="81"/>
                </a:lnTo>
                <a:lnTo>
                  <a:pt x="42" y="76"/>
                </a:lnTo>
                <a:lnTo>
                  <a:pt x="50" y="68"/>
                </a:lnTo>
                <a:lnTo>
                  <a:pt x="55" y="63"/>
                </a:lnTo>
                <a:lnTo>
                  <a:pt x="58" y="57"/>
                </a:lnTo>
                <a:lnTo>
                  <a:pt x="63" y="55"/>
                </a:lnTo>
                <a:lnTo>
                  <a:pt x="68" y="49"/>
                </a:lnTo>
                <a:lnTo>
                  <a:pt x="76" y="42"/>
                </a:lnTo>
                <a:lnTo>
                  <a:pt x="82" y="39"/>
                </a:lnTo>
                <a:lnTo>
                  <a:pt x="92" y="31"/>
                </a:lnTo>
                <a:lnTo>
                  <a:pt x="97" y="26"/>
                </a:lnTo>
                <a:lnTo>
                  <a:pt x="111" y="21"/>
                </a:lnTo>
                <a:lnTo>
                  <a:pt x="116" y="18"/>
                </a:lnTo>
                <a:lnTo>
                  <a:pt x="129" y="13"/>
                </a:lnTo>
                <a:lnTo>
                  <a:pt x="134" y="10"/>
                </a:lnTo>
                <a:lnTo>
                  <a:pt x="145" y="7"/>
                </a:lnTo>
                <a:lnTo>
                  <a:pt x="153" y="7"/>
                </a:lnTo>
                <a:lnTo>
                  <a:pt x="166" y="5"/>
                </a:lnTo>
                <a:lnTo>
                  <a:pt x="171" y="2"/>
                </a:lnTo>
                <a:lnTo>
                  <a:pt x="184" y="0"/>
                </a:lnTo>
                <a:lnTo>
                  <a:pt x="192" y="0"/>
                </a:lnTo>
                <a:lnTo>
                  <a:pt x="197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9553576" y="3386139"/>
            <a:ext cx="977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endParaRPr lang="es-ES_tradnl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8562977" y="2100263"/>
            <a:ext cx="1587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" name="Freeform 24"/>
          <p:cNvSpPr>
            <a:spLocks/>
          </p:cNvSpPr>
          <p:nvPr/>
        </p:nvSpPr>
        <p:spPr bwMode="auto">
          <a:xfrm>
            <a:off x="8524877" y="2105026"/>
            <a:ext cx="77787" cy="130175"/>
          </a:xfrm>
          <a:custGeom>
            <a:avLst/>
            <a:gdLst>
              <a:gd name="T0" fmla="*/ 26 w 53"/>
              <a:gd name="T1" fmla="*/ 0 h 82"/>
              <a:gd name="T2" fmla="*/ 53 w 53"/>
              <a:gd name="T3" fmla="*/ 0 h 82"/>
              <a:gd name="T4" fmla="*/ 26 w 53"/>
              <a:gd name="T5" fmla="*/ 82 h 82"/>
              <a:gd name="T6" fmla="*/ 0 w 53"/>
              <a:gd name="T7" fmla="*/ 0 h 82"/>
              <a:gd name="T8" fmla="*/ 26 w 53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82">
                <a:moveTo>
                  <a:pt x="26" y="0"/>
                </a:moveTo>
                <a:lnTo>
                  <a:pt x="53" y="0"/>
                </a:lnTo>
                <a:lnTo>
                  <a:pt x="26" y="82"/>
                </a:lnTo>
                <a:lnTo>
                  <a:pt x="0" y="0"/>
                </a:lnTo>
                <a:lnTo>
                  <a:pt x="26" y="0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8562977" y="1612901"/>
            <a:ext cx="1587" cy="4873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7912102" y="3140076"/>
            <a:ext cx="3175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" name="Freeform 27"/>
          <p:cNvSpPr>
            <a:spLocks/>
          </p:cNvSpPr>
          <p:nvPr/>
        </p:nvSpPr>
        <p:spPr bwMode="auto">
          <a:xfrm>
            <a:off x="7831139" y="3114675"/>
            <a:ext cx="104775" cy="96838"/>
          </a:xfrm>
          <a:custGeom>
            <a:avLst/>
            <a:gdLst>
              <a:gd name="T0" fmla="*/ 55 w 71"/>
              <a:gd name="T1" fmla="*/ 19 h 61"/>
              <a:gd name="T2" fmla="*/ 71 w 71"/>
              <a:gd name="T3" fmla="*/ 34 h 61"/>
              <a:gd name="T4" fmla="*/ 0 w 71"/>
              <a:gd name="T5" fmla="*/ 61 h 61"/>
              <a:gd name="T6" fmla="*/ 42 w 71"/>
              <a:gd name="T7" fmla="*/ 0 h 61"/>
              <a:gd name="T8" fmla="*/ 55 w 71"/>
              <a:gd name="T9" fmla="*/ 1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61">
                <a:moveTo>
                  <a:pt x="55" y="19"/>
                </a:moveTo>
                <a:lnTo>
                  <a:pt x="71" y="34"/>
                </a:lnTo>
                <a:lnTo>
                  <a:pt x="0" y="61"/>
                </a:lnTo>
                <a:lnTo>
                  <a:pt x="42" y="0"/>
                </a:lnTo>
                <a:lnTo>
                  <a:pt x="55" y="19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H="1">
            <a:off x="7915276" y="2763839"/>
            <a:ext cx="436562" cy="3762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9329739" y="3155950"/>
            <a:ext cx="31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" name="Freeform 30"/>
          <p:cNvSpPr>
            <a:spLocks/>
          </p:cNvSpPr>
          <p:nvPr/>
        </p:nvSpPr>
        <p:spPr bwMode="auto">
          <a:xfrm>
            <a:off x="9313864" y="3127376"/>
            <a:ext cx="104775" cy="92075"/>
          </a:xfrm>
          <a:custGeom>
            <a:avLst/>
            <a:gdLst>
              <a:gd name="T0" fmla="*/ 13 w 71"/>
              <a:gd name="T1" fmla="*/ 18 h 58"/>
              <a:gd name="T2" fmla="*/ 26 w 71"/>
              <a:gd name="T3" fmla="*/ 0 h 58"/>
              <a:gd name="T4" fmla="*/ 71 w 71"/>
              <a:gd name="T5" fmla="*/ 58 h 58"/>
              <a:gd name="T6" fmla="*/ 0 w 71"/>
              <a:gd name="T7" fmla="*/ 39 h 58"/>
              <a:gd name="T8" fmla="*/ 13 w 71"/>
              <a:gd name="T9" fmla="*/ 1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8">
                <a:moveTo>
                  <a:pt x="13" y="18"/>
                </a:moveTo>
                <a:lnTo>
                  <a:pt x="26" y="0"/>
                </a:lnTo>
                <a:lnTo>
                  <a:pt x="71" y="58"/>
                </a:lnTo>
                <a:lnTo>
                  <a:pt x="0" y="39"/>
                </a:lnTo>
                <a:lnTo>
                  <a:pt x="13" y="18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8778876" y="2760664"/>
            <a:ext cx="550862" cy="395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8342314" y="4078288"/>
            <a:ext cx="4763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" name="Freeform 33"/>
          <p:cNvSpPr>
            <a:spLocks/>
          </p:cNvSpPr>
          <p:nvPr/>
        </p:nvSpPr>
        <p:spPr bwMode="auto">
          <a:xfrm>
            <a:off x="8323264" y="4054475"/>
            <a:ext cx="104775" cy="95250"/>
          </a:xfrm>
          <a:custGeom>
            <a:avLst/>
            <a:gdLst>
              <a:gd name="T0" fmla="*/ 16 w 71"/>
              <a:gd name="T1" fmla="*/ 18 h 60"/>
              <a:gd name="T2" fmla="*/ 29 w 71"/>
              <a:gd name="T3" fmla="*/ 0 h 60"/>
              <a:gd name="T4" fmla="*/ 71 w 71"/>
              <a:gd name="T5" fmla="*/ 60 h 60"/>
              <a:gd name="T6" fmla="*/ 0 w 71"/>
              <a:gd name="T7" fmla="*/ 34 h 60"/>
              <a:gd name="T8" fmla="*/ 16 w 71"/>
              <a:gd name="T9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60">
                <a:moveTo>
                  <a:pt x="16" y="18"/>
                </a:moveTo>
                <a:lnTo>
                  <a:pt x="29" y="0"/>
                </a:lnTo>
                <a:lnTo>
                  <a:pt x="71" y="60"/>
                </a:lnTo>
                <a:lnTo>
                  <a:pt x="0" y="34"/>
                </a:lnTo>
                <a:lnTo>
                  <a:pt x="16" y="18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7907339" y="3703638"/>
            <a:ext cx="434975" cy="374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H="1">
            <a:off x="7172327" y="4208464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" name="Freeform 36"/>
          <p:cNvSpPr>
            <a:spLocks/>
          </p:cNvSpPr>
          <p:nvPr/>
        </p:nvSpPr>
        <p:spPr bwMode="auto">
          <a:xfrm>
            <a:off x="7097714" y="4183063"/>
            <a:ext cx="100013" cy="107950"/>
          </a:xfrm>
          <a:custGeom>
            <a:avLst/>
            <a:gdLst>
              <a:gd name="T0" fmla="*/ 50 w 68"/>
              <a:gd name="T1" fmla="*/ 18 h 68"/>
              <a:gd name="T2" fmla="*/ 68 w 68"/>
              <a:gd name="T3" fmla="*/ 34 h 68"/>
              <a:gd name="T4" fmla="*/ 0 w 68"/>
              <a:gd name="T5" fmla="*/ 68 h 68"/>
              <a:gd name="T6" fmla="*/ 34 w 68"/>
              <a:gd name="T7" fmla="*/ 0 h 68"/>
              <a:gd name="T8" fmla="*/ 50 w 68"/>
              <a:gd name="T9" fmla="*/ 1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18"/>
                </a:moveTo>
                <a:lnTo>
                  <a:pt x="68" y="34"/>
                </a:lnTo>
                <a:lnTo>
                  <a:pt x="0" y="68"/>
                </a:lnTo>
                <a:lnTo>
                  <a:pt x="34" y="0"/>
                </a:lnTo>
                <a:lnTo>
                  <a:pt x="50" y="18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7173914" y="3778251"/>
            <a:ext cx="398463" cy="4302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7383464" y="4938714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4" name="Freeform 39"/>
          <p:cNvSpPr>
            <a:spLocks/>
          </p:cNvSpPr>
          <p:nvPr/>
        </p:nvSpPr>
        <p:spPr bwMode="auto">
          <a:xfrm>
            <a:off x="7364413" y="4913313"/>
            <a:ext cx="103188" cy="95250"/>
          </a:xfrm>
          <a:custGeom>
            <a:avLst/>
            <a:gdLst>
              <a:gd name="T0" fmla="*/ 16 w 71"/>
              <a:gd name="T1" fmla="*/ 18 h 60"/>
              <a:gd name="T2" fmla="*/ 29 w 71"/>
              <a:gd name="T3" fmla="*/ 0 h 60"/>
              <a:gd name="T4" fmla="*/ 71 w 71"/>
              <a:gd name="T5" fmla="*/ 60 h 60"/>
              <a:gd name="T6" fmla="*/ 0 w 71"/>
              <a:gd name="T7" fmla="*/ 34 h 60"/>
              <a:gd name="T8" fmla="*/ 16 w 71"/>
              <a:gd name="T9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60">
                <a:moveTo>
                  <a:pt x="16" y="18"/>
                </a:moveTo>
                <a:lnTo>
                  <a:pt x="29" y="0"/>
                </a:lnTo>
                <a:lnTo>
                  <a:pt x="71" y="60"/>
                </a:lnTo>
                <a:lnTo>
                  <a:pt x="0" y="34"/>
                </a:lnTo>
                <a:lnTo>
                  <a:pt x="16" y="18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7040563" y="4641851"/>
            <a:ext cx="342900" cy="2968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H="1">
            <a:off x="8042276" y="5005389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" name="Freeform 42"/>
          <p:cNvSpPr>
            <a:spLocks/>
          </p:cNvSpPr>
          <p:nvPr/>
        </p:nvSpPr>
        <p:spPr bwMode="auto">
          <a:xfrm>
            <a:off x="7961314" y="4979988"/>
            <a:ext cx="104775" cy="95250"/>
          </a:xfrm>
          <a:custGeom>
            <a:avLst/>
            <a:gdLst>
              <a:gd name="T0" fmla="*/ 55 w 71"/>
              <a:gd name="T1" fmla="*/ 18 h 60"/>
              <a:gd name="T2" fmla="*/ 71 w 71"/>
              <a:gd name="T3" fmla="*/ 34 h 60"/>
              <a:gd name="T4" fmla="*/ 0 w 71"/>
              <a:gd name="T5" fmla="*/ 60 h 60"/>
              <a:gd name="T6" fmla="*/ 42 w 71"/>
              <a:gd name="T7" fmla="*/ 0 h 60"/>
              <a:gd name="T8" fmla="*/ 55 w 71"/>
              <a:gd name="T9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60">
                <a:moveTo>
                  <a:pt x="55" y="18"/>
                </a:moveTo>
                <a:lnTo>
                  <a:pt x="71" y="34"/>
                </a:lnTo>
                <a:lnTo>
                  <a:pt x="0" y="60"/>
                </a:lnTo>
                <a:lnTo>
                  <a:pt x="42" y="0"/>
                </a:lnTo>
                <a:lnTo>
                  <a:pt x="55" y="18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047038" y="4700588"/>
            <a:ext cx="368300" cy="304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H="1">
            <a:off x="8107364" y="5210175"/>
            <a:ext cx="47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" name="Freeform 45"/>
          <p:cNvSpPr>
            <a:spLocks/>
          </p:cNvSpPr>
          <p:nvPr/>
        </p:nvSpPr>
        <p:spPr bwMode="auto">
          <a:xfrm>
            <a:off x="7988301" y="5167314"/>
            <a:ext cx="119062" cy="84137"/>
          </a:xfrm>
          <a:custGeom>
            <a:avLst/>
            <a:gdLst>
              <a:gd name="T0" fmla="*/ 82 w 82"/>
              <a:gd name="T1" fmla="*/ 27 h 53"/>
              <a:gd name="T2" fmla="*/ 82 w 82"/>
              <a:gd name="T3" fmla="*/ 53 h 53"/>
              <a:gd name="T4" fmla="*/ 0 w 82"/>
              <a:gd name="T5" fmla="*/ 27 h 53"/>
              <a:gd name="T6" fmla="*/ 82 w 82"/>
              <a:gd name="T7" fmla="*/ 0 h 53"/>
              <a:gd name="T8" fmla="*/ 82 w 82"/>
              <a:gd name="T9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53">
                <a:moveTo>
                  <a:pt x="82" y="27"/>
                </a:moveTo>
                <a:lnTo>
                  <a:pt x="82" y="53"/>
                </a:lnTo>
                <a:lnTo>
                  <a:pt x="0" y="27"/>
                </a:lnTo>
                <a:lnTo>
                  <a:pt x="82" y="0"/>
                </a:lnTo>
                <a:lnTo>
                  <a:pt x="82" y="27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" name="Freeform 46"/>
          <p:cNvSpPr>
            <a:spLocks/>
          </p:cNvSpPr>
          <p:nvPr/>
        </p:nvSpPr>
        <p:spPr bwMode="auto">
          <a:xfrm>
            <a:off x="8112126" y="3803651"/>
            <a:ext cx="1460500" cy="1406525"/>
          </a:xfrm>
          <a:custGeom>
            <a:avLst/>
            <a:gdLst>
              <a:gd name="T0" fmla="*/ 996 w 996"/>
              <a:gd name="T1" fmla="*/ 0 h 886"/>
              <a:gd name="T2" fmla="*/ 978 w 996"/>
              <a:gd name="T3" fmla="*/ 58 h 886"/>
              <a:gd name="T4" fmla="*/ 960 w 996"/>
              <a:gd name="T5" fmla="*/ 110 h 886"/>
              <a:gd name="T6" fmla="*/ 917 w 996"/>
              <a:gd name="T7" fmla="*/ 207 h 886"/>
              <a:gd name="T8" fmla="*/ 894 w 996"/>
              <a:gd name="T9" fmla="*/ 252 h 886"/>
              <a:gd name="T10" fmla="*/ 846 w 996"/>
              <a:gd name="T11" fmla="*/ 336 h 886"/>
              <a:gd name="T12" fmla="*/ 823 w 996"/>
              <a:gd name="T13" fmla="*/ 376 h 886"/>
              <a:gd name="T14" fmla="*/ 770 w 996"/>
              <a:gd name="T15" fmla="*/ 449 h 886"/>
              <a:gd name="T16" fmla="*/ 744 w 996"/>
              <a:gd name="T17" fmla="*/ 483 h 886"/>
              <a:gd name="T18" fmla="*/ 691 w 996"/>
              <a:gd name="T19" fmla="*/ 544 h 886"/>
              <a:gd name="T20" fmla="*/ 665 w 996"/>
              <a:gd name="T21" fmla="*/ 573 h 886"/>
              <a:gd name="T22" fmla="*/ 607 w 996"/>
              <a:gd name="T23" fmla="*/ 625 h 886"/>
              <a:gd name="T24" fmla="*/ 581 w 996"/>
              <a:gd name="T25" fmla="*/ 649 h 886"/>
              <a:gd name="T26" fmla="*/ 526 w 996"/>
              <a:gd name="T27" fmla="*/ 694 h 886"/>
              <a:gd name="T28" fmla="*/ 497 w 996"/>
              <a:gd name="T29" fmla="*/ 712 h 886"/>
              <a:gd name="T30" fmla="*/ 441 w 996"/>
              <a:gd name="T31" fmla="*/ 746 h 886"/>
              <a:gd name="T32" fmla="*/ 415 w 996"/>
              <a:gd name="T33" fmla="*/ 762 h 886"/>
              <a:gd name="T34" fmla="*/ 362 w 996"/>
              <a:gd name="T35" fmla="*/ 791 h 886"/>
              <a:gd name="T36" fmla="*/ 336 w 996"/>
              <a:gd name="T37" fmla="*/ 801 h 886"/>
              <a:gd name="T38" fmla="*/ 286 w 996"/>
              <a:gd name="T39" fmla="*/ 825 h 886"/>
              <a:gd name="T40" fmla="*/ 263 w 996"/>
              <a:gd name="T41" fmla="*/ 833 h 886"/>
              <a:gd name="T42" fmla="*/ 218 w 996"/>
              <a:gd name="T43" fmla="*/ 849 h 886"/>
              <a:gd name="T44" fmla="*/ 194 w 996"/>
              <a:gd name="T45" fmla="*/ 857 h 886"/>
              <a:gd name="T46" fmla="*/ 155 w 996"/>
              <a:gd name="T47" fmla="*/ 867 h 886"/>
              <a:gd name="T48" fmla="*/ 134 w 996"/>
              <a:gd name="T49" fmla="*/ 870 h 886"/>
              <a:gd name="T50" fmla="*/ 99 w 996"/>
              <a:gd name="T51" fmla="*/ 878 h 886"/>
              <a:gd name="T52" fmla="*/ 84 w 996"/>
              <a:gd name="T53" fmla="*/ 880 h 886"/>
              <a:gd name="T54" fmla="*/ 55 w 996"/>
              <a:gd name="T55" fmla="*/ 883 h 886"/>
              <a:gd name="T56" fmla="*/ 42 w 996"/>
              <a:gd name="T57" fmla="*/ 883 h 886"/>
              <a:gd name="T58" fmla="*/ 21 w 996"/>
              <a:gd name="T59" fmla="*/ 886 h 886"/>
              <a:gd name="T60" fmla="*/ 13 w 996"/>
              <a:gd name="T61" fmla="*/ 886 h 886"/>
              <a:gd name="T62" fmla="*/ 2 w 996"/>
              <a:gd name="T63" fmla="*/ 886 h 886"/>
              <a:gd name="T64" fmla="*/ 0 w 996"/>
              <a:gd name="T65" fmla="*/ 886 h 886"/>
              <a:gd name="T66" fmla="*/ 0 w 996"/>
              <a:gd name="T67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6" h="886">
                <a:moveTo>
                  <a:pt x="996" y="0"/>
                </a:moveTo>
                <a:lnTo>
                  <a:pt x="978" y="58"/>
                </a:lnTo>
                <a:lnTo>
                  <a:pt x="960" y="110"/>
                </a:lnTo>
                <a:lnTo>
                  <a:pt x="917" y="207"/>
                </a:lnTo>
                <a:lnTo>
                  <a:pt x="894" y="252"/>
                </a:lnTo>
                <a:lnTo>
                  <a:pt x="846" y="336"/>
                </a:lnTo>
                <a:lnTo>
                  <a:pt x="823" y="376"/>
                </a:lnTo>
                <a:lnTo>
                  <a:pt x="770" y="449"/>
                </a:lnTo>
                <a:lnTo>
                  <a:pt x="744" y="483"/>
                </a:lnTo>
                <a:lnTo>
                  <a:pt x="691" y="544"/>
                </a:lnTo>
                <a:lnTo>
                  <a:pt x="665" y="573"/>
                </a:lnTo>
                <a:lnTo>
                  <a:pt x="607" y="625"/>
                </a:lnTo>
                <a:lnTo>
                  <a:pt x="581" y="649"/>
                </a:lnTo>
                <a:lnTo>
                  <a:pt x="526" y="694"/>
                </a:lnTo>
                <a:lnTo>
                  <a:pt x="497" y="712"/>
                </a:lnTo>
                <a:lnTo>
                  <a:pt x="441" y="746"/>
                </a:lnTo>
                <a:lnTo>
                  <a:pt x="415" y="762"/>
                </a:lnTo>
                <a:lnTo>
                  <a:pt x="362" y="791"/>
                </a:lnTo>
                <a:lnTo>
                  <a:pt x="336" y="801"/>
                </a:lnTo>
                <a:lnTo>
                  <a:pt x="286" y="825"/>
                </a:lnTo>
                <a:lnTo>
                  <a:pt x="263" y="833"/>
                </a:lnTo>
                <a:lnTo>
                  <a:pt x="218" y="849"/>
                </a:lnTo>
                <a:lnTo>
                  <a:pt x="194" y="857"/>
                </a:lnTo>
                <a:lnTo>
                  <a:pt x="155" y="867"/>
                </a:lnTo>
                <a:lnTo>
                  <a:pt x="134" y="870"/>
                </a:lnTo>
                <a:lnTo>
                  <a:pt x="99" y="878"/>
                </a:lnTo>
                <a:lnTo>
                  <a:pt x="84" y="880"/>
                </a:lnTo>
                <a:lnTo>
                  <a:pt x="55" y="883"/>
                </a:lnTo>
                <a:lnTo>
                  <a:pt x="42" y="883"/>
                </a:lnTo>
                <a:lnTo>
                  <a:pt x="21" y="886"/>
                </a:lnTo>
                <a:lnTo>
                  <a:pt x="13" y="886"/>
                </a:lnTo>
                <a:lnTo>
                  <a:pt x="2" y="886"/>
                </a:lnTo>
                <a:lnTo>
                  <a:pt x="0" y="886"/>
                </a:lnTo>
                <a:lnTo>
                  <a:pt x="0" y="886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>
            <a:off x="7694613" y="5856288"/>
            <a:ext cx="1588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" name="Freeform 48"/>
          <p:cNvSpPr>
            <a:spLocks/>
          </p:cNvSpPr>
          <p:nvPr/>
        </p:nvSpPr>
        <p:spPr bwMode="auto">
          <a:xfrm>
            <a:off x="7656513" y="5861050"/>
            <a:ext cx="77788" cy="128588"/>
          </a:xfrm>
          <a:custGeom>
            <a:avLst/>
            <a:gdLst>
              <a:gd name="T0" fmla="*/ 26 w 53"/>
              <a:gd name="T1" fmla="*/ 0 h 81"/>
              <a:gd name="T2" fmla="*/ 53 w 53"/>
              <a:gd name="T3" fmla="*/ 0 h 81"/>
              <a:gd name="T4" fmla="*/ 26 w 53"/>
              <a:gd name="T5" fmla="*/ 81 h 81"/>
              <a:gd name="T6" fmla="*/ 0 w 53"/>
              <a:gd name="T7" fmla="*/ 0 h 81"/>
              <a:gd name="T8" fmla="*/ 26 w 53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81">
                <a:moveTo>
                  <a:pt x="26" y="0"/>
                </a:moveTo>
                <a:lnTo>
                  <a:pt x="53" y="0"/>
                </a:lnTo>
                <a:lnTo>
                  <a:pt x="26" y="81"/>
                </a:lnTo>
                <a:lnTo>
                  <a:pt x="0" y="0"/>
                </a:lnTo>
                <a:lnTo>
                  <a:pt x="26" y="0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>
            <a:off x="7694613" y="5522914"/>
            <a:ext cx="1588" cy="3333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6335713" y="2025651"/>
            <a:ext cx="450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6308727" y="2025650"/>
            <a:ext cx="6091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Nodos </a:t>
            </a:r>
            <a:endParaRPr lang="es-ES_tradnl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6230938" y="22352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6170614" y="2238375"/>
            <a:ext cx="91531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Predicado</a:t>
            </a:r>
            <a:endParaRPr lang="es-ES_tradnl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8039102" y="2381250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0" name="Freeform 55"/>
          <p:cNvSpPr>
            <a:spLocks/>
          </p:cNvSpPr>
          <p:nvPr/>
        </p:nvSpPr>
        <p:spPr bwMode="auto">
          <a:xfrm>
            <a:off x="8039101" y="2351088"/>
            <a:ext cx="87312" cy="63500"/>
          </a:xfrm>
          <a:custGeom>
            <a:avLst/>
            <a:gdLst>
              <a:gd name="T0" fmla="*/ 2 w 60"/>
              <a:gd name="T1" fmla="*/ 19 h 40"/>
              <a:gd name="T2" fmla="*/ 5 w 60"/>
              <a:gd name="T3" fmla="*/ 0 h 40"/>
              <a:gd name="T4" fmla="*/ 60 w 60"/>
              <a:gd name="T5" fmla="*/ 26 h 40"/>
              <a:gd name="T6" fmla="*/ 0 w 60"/>
              <a:gd name="T7" fmla="*/ 40 h 40"/>
              <a:gd name="T8" fmla="*/ 2 w 60"/>
              <a:gd name="T9" fmla="*/ 1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40">
                <a:moveTo>
                  <a:pt x="2" y="19"/>
                </a:moveTo>
                <a:lnTo>
                  <a:pt x="5" y="0"/>
                </a:lnTo>
                <a:lnTo>
                  <a:pt x="60" y="26"/>
                </a:lnTo>
                <a:lnTo>
                  <a:pt x="0" y="40"/>
                </a:lnTo>
                <a:lnTo>
                  <a:pt x="2" y="19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7116763" y="2238376"/>
            <a:ext cx="922338" cy="142875"/>
          </a:xfrm>
          <a:prstGeom prst="line">
            <a:avLst/>
          </a:prstGeom>
          <a:noFill/>
          <a:ln w="4763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7521577" y="3135313"/>
            <a:ext cx="1587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" name="Freeform 58"/>
          <p:cNvSpPr>
            <a:spLocks/>
          </p:cNvSpPr>
          <p:nvPr/>
        </p:nvSpPr>
        <p:spPr bwMode="auto">
          <a:xfrm>
            <a:off x="7502527" y="3122613"/>
            <a:ext cx="66675" cy="88900"/>
          </a:xfrm>
          <a:custGeom>
            <a:avLst/>
            <a:gdLst>
              <a:gd name="T0" fmla="*/ 13 w 45"/>
              <a:gd name="T1" fmla="*/ 11 h 56"/>
              <a:gd name="T2" fmla="*/ 29 w 45"/>
              <a:gd name="T3" fmla="*/ 0 h 56"/>
              <a:gd name="T4" fmla="*/ 45 w 45"/>
              <a:gd name="T5" fmla="*/ 56 h 56"/>
              <a:gd name="T6" fmla="*/ 0 w 45"/>
              <a:gd name="T7" fmla="*/ 21 h 56"/>
              <a:gd name="T8" fmla="*/ 13 w 45"/>
              <a:gd name="T9" fmla="*/ 11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56">
                <a:moveTo>
                  <a:pt x="13" y="11"/>
                </a:moveTo>
                <a:lnTo>
                  <a:pt x="29" y="0"/>
                </a:lnTo>
                <a:lnTo>
                  <a:pt x="45" y="56"/>
                </a:lnTo>
                <a:lnTo>
                  <a:pt x="0" y="21"/>
                </a:lnTo>
                <a:lnTo>
                  <a:pt x="13" y="1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6970714" y="2238375"/>
            <a:ext cx="550863" cy="896938"/>
          </a:xfrm>
          <a:prstGeom prst="line">
            <a:avLst/>
          </a:prstGeom>
          <a:noFill/>
          <a:ln w="4763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5" name="Rectangle 60"/>
          <p:cNvSpPr>
            <a:spLocks noChangeArrowheads="1"/>
          </p:cNvSpPr>
          <p:nvPr/>
        </p:nvSpPr>
        <p:spPr bwMode="auto">
          <a:xfrm>
            <a:off x="7642227" y="2740025"/>
            <a:ext cx="3968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" name="Rectangle 61"/>
          <p:cNvSpPr>
            <a:spLocks noChangeArrowheads="1"/>
          </p:cNvSpPr>
          <p:nvPr/>
        </p:nvSpPr>
        <p:spPr bwMode="auto">
          <a:xfrm>
            <a:off x="7556501" y="2651126"/>
            <a:ext cx="4953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Falso</a:t>
            </a:r>
            <a:endParaRPr lang="es-ES_tradnl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9101139" y="2740025"/>
            <a:ext cx="3714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8" name="Rectangle 63"/>
          <p:cNvSpPr>
            <a:spLocks noChangeArrowheads="1"/>
          </p:cNvSpPr>
          <p:nvPr/>
        </p:nvSpPr>
        <p:spPr bwMode="auto">
          <a:xfrm>
            <a:off x="9178927" y="2663826"/>
            <a:ext cx="6075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Cierto</a:t>
            </a:r>
            <a:endParaRPr lang="es-ES_tradnl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" name="Rectangle 64"/>
          <p:cNvSpPr>
            <a:spLocks noChangeArrowheads="1"/>
          </p:cNvSpPr>
          <p:nvPr/>
        </p:nvSpPr>
        <p:spPr bwMode="auto">
          <a:xfrm>
            <a:off x="6921502" y="3678238"/>
            <a:ext cx="3968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0" name="Rectangle 65"/>
          <p:cNvSpPr>
            <a:spLocks noChangeArrowheads="1"/>
          </p:cNvSpPr>
          <p:nvPr/>
        </p:nvSpPr>
        <p:spPr bwMode="auto">
          <a:xfrm>
            <a:off x="6810376" y="3665539"/>
            <a:ext cx="4953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Falso</a:t>
            </a:r>
            <a:endParaRPr lang="es-ES_tradnl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" name="Rectangle 66"/>
          <p:cNvSpPr>
            <a:spLocks noChangeArrowheads="1"/>
          </p:cNvSpPr>
          <p:nvPr/>
        </p:nvSpPr>
        <p:spPr bwMode="auto">
          <a:xfrm>
            <a:off x="8235951" y="3678238"/>
            <a:ext cx="368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" name="Rectangle 67"/>
          <p:cNvSpPr>
            <a:spLocks noChangeArrowheads="1"/>
          </p:cNvSpPr>
          <p:nvPr/>
        </p:nvSpPr>
        <p:spPr bwMode="auto">
          <a:xfrm>
            <a:off x="8172452" y="3678239"/>
            <a:ext cx="6075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Cierto</a:t>
            </a:r>
            <a:endParaRPr lang="es-ES_tradnl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Prueba del camino básico: Complejidad </a:t>
            </a:r>
            <a:r>
              <a:rPr lang="es-ES" sz="2800" dirty="0" err="1"/>
              <a:t>Ciclomática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19256" cy="4565104"/>
          </a:xfrm>
          <a:ln>
            <a:noFill/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Complejidad </a:t>
            </a:r>
            <a:r>
              <a:rPr lang="es-ES" sz="2000" dirty="0" err="1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ciclomática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de un grafo de flujo, V(G), indica el número máximo de caminos independientes en el grafo. </a:t>
            </a:r>
          </a:p>
          <a:p>
            <a:pPr>
              <a:buFont typeface="Wingdings" pitchFamily="2" charset="2"/>
              <a:buChar char="§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Puede calcularse de tres formas alternativas:</a:t>
            </a:r>
          </a:p>
          <a:p>
            <a:pPr lvl="1">
              <a:buFont typeface="Wingdings" pitchFamily="2" charset="2"/>
              <a:buChar char="v"/>
            </a:pPr>
            <a:r>
              <a:rPr lang="es-ES" sz="20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El número de regiones 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en que el grafo de flujo divide el plano.</a:t>
            </a:r>
          </a:p>
          <a:p>
            <a:pPr lvl="1">
              <a:buFont typeface="Wingdings" pitchFamily="2" charset="2"/>
              <a:buChar char="v"/>
            </a:pPr>
            <a:r>
              <a:rPr lang="es-ES" sz="20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V(G) = A - N + 2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 donde A es el número de aristas y N es el número de nodos.</a:t>
            </a:r>
          </a:p>
          <a:p>
            <a:pPr lvl="1">
              <a:buFont typeface="Wingdings" pitchFamily="2" charset="2"/>
              <a:buChar char="v"/>
            </a:pPr>
            <a:r>
              <a:rPr lang="es-ES" sz="20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V(G) = P + 1, 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donde P es el número de nodos predicado.</a:t>
            </a: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48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Prueba del camino básico: Complejidad </a:t>
            </a:r>
            <a:r>
              <a:rPr lang="es-ES" sz="2800" dirty="0" err="1"/>
              <a:t>Ciclomática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4906888" cy="4565104"/>
          </a:xfrm>
          <a:ln>
            <a:noFill/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V(G) = 4</a:t>
            </a:r>
          </a:p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El grafo de la figura delimita cuatro regiones.</a:t>
            </a:r>
          </a:p>
          <a:p>
            <a:pPr lvl="1">
              <a:buFont typeface="Wingdings" pitchFamily="2" charset="2"/>
              <a:buChar char="v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11 aristas - 9 nodos + 2 = 4</a:t>
            </a:r>
          </a:p>
          <a:p>
            <a:pPr lvl="1">
              <a:buFont typeface="Wingdings" pitchFamily="2" charset="2"/>
              <a:buChar char="v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3 nodos predicado + 1 = 4</a:t>
            </a:r>
          </a:p>
          <a:p>
            <a:pPr lvl="1">
              <a:buFont typeface="Wingdings" pitchFamily="2" charset="2"/>
              <a:buChar char="v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Numero regiones: 4</a:t>
            </a: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15</a:t>
            </a:fld>
            <a:endParaRPr lang="es-ES" dirty="0"/>
          </a:p>
        </p:txBody>
      </p:sp>
      <p:sp>
        <p:nvSpPr>
          <p:cNvPr id="8" name="Rectangle 160"/>
          <p:cNvSpPr>
            <a:spLocks noChangeArrowheads="1"/>
          </p:cNvSpPr>
          <p:nvPr/>
        </p:nvSpPr>
        <p:spPr bwMode="auto">
          <a:xfrm>
            <a:off x="7092950" y="1391246"/>
            <a:ext cx="3117850" cy="4918075"/>
          </a:xfrm>
          <a:prstGeom prst="rect">
            <a:avLst/>
          </a:prstGeom>
          <a:solidFill>
            <a:srgbClr val="CCFFCC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                                          R4</a:t>
            </a:r>
          </a:p>
        </p:txBody>
      </p:sp>
      <p:grpSp>
        <p:nvGrpSpPr>
          <p:cNvPr id="9" name="Group 157"/>
          <p:cNvGrpSpPr>
            <a:grpSpLocks/>
          </p:cNvGrpSpPr>
          <p:nvPr/>
        </p:nvGrpSpPr>
        <p:grpSpPr bwMode="auto">
          <a:xfrm>
            <a:off x="7277101" y="1423989"/>
            <a:ext cx="2284413" cy="4573587"/>
            <a:chOff x="3624" y="897"/>
            <a:chExt cx="1439" cy="2881"/>
          </a:xfrm>
        </p:grpSpPr>
        <p:sp>
          <p:nvSpPr>
            <p:cNvPr id="10" name="Freeform 85"/>
            <p:cNvSpPr>
              <a:spLocks/>
            </p:cNvSpPr>
            <p:nvPr/>
          </p:nvSpPr>
          <p:spPr bwMode="auto">
            <a:xfrm>
              <a:off x="4741" y="1961"/>
              <a:ext cx="232" cy="251"/>
            </a:xfrm>
            <a:custGeom>
              <a:avLst/>
              <a:gdLst>
                <a:gd name="T0" fmla="*/ 134 w 251"/>
                <a:gd name="T1" fmla="*/ 0 h 251"/>
                <a:gd name="T2" fmla="*/ 156 w 251"/>
                <a:gd name="T3" fmla="*/ 5 h 251"/>
                <a:gd name="T4" fmla="*/ 171 w 251"/>
                <a:gd name="T5" fmla="*/ 8 h 251"/>
                <a:gd name="T6" fmla="*/ 189 w 251"/>
                <a:gd name="T7" fmla="*/ 17 h 251"/>
                <a:gd name="T8" fmla="*/ 202 w 251"/>
                <a:gd name="T9" fmla="*/ 27 h 251"/>
                <a:gd name="T10" fmla="*/ 214 w 251"/>
                <a:gd name="T11" fmla="*/ 37 h 251"/>
                <a:gd name="T12" fmla="*/ 226 w 251"/>
                <a:gd name="T13" fmla="*/ 48 h 251"/>
                <a:gd name="T14" fmla="*/ 234 w 251"/>
                <a:gd name="T15" fmla="*/ 62 h 251"/>
                <a:gd name="T16" fmla="*/ 242 w 251"/>
                <a:gd name="T17" fmla="*/ 82 h 251"/>
                <a:gd name="T18" fmla="*/ 249 w 251"/>
                <a:gd name="T19" fmla="*/ 97 h 251"/>
                <a:gd name="T20" fmla="*/ 251 w 251"/>
                <a:gd name="T21" fmla="*/ 117 h 251"/>
                <a:gd name="T22" fmla="*/ 251 w 251"/>
                <a:gd name="T23" fmla="*/ 130 h 251"/>
                <a:gd name="T24" fmla="*/ 251 w 251"/>
                <a:gd name="T25" fmla="*/ 147 h 251"/>
                <a:gd name="T26" fmla="*/ 244 w 251"/>
                <a:gd name="T27" fmla="*/ 167 h 251"/>
                <a:gd name="T28" fmla="*/ 239 w 251"/>
                <a:gd name="T29" fmla="*/ 182 h 251"/>
                <a:gd name="T30" fmla="*/ 229 w 251"/>
                <a:gd name="T31" fmla="*/ 199 h 251"/>
                <a:gd name="T32" fmla="*/ 217 w 251"/>
                <a:gd name="T33" fmla="*/ 212 h 251"/>
                <a:gd name="T34" fmla="*/ 209 w 251"/>
                <a:gd name="T35" fmla="*/ 220 h 251"/>
                <a:gd name="T36" fmla="*/ 192 w 251"/>
                <a:gd name="T37" fmla="*/ 232 h 251"/>
                <a:gd name="T38" fmla="*/ 179 w 251"/>
                <a:gd name="T39" fmla="*/ 241 h 251"/>
                <a:gd name="T40" fmla="*/ 159 w 251"/>
                <a:gd name="T41" fmla="*/ 247 h 251"/>
                <a:gd name="T42" fmla="*/ 142 w 251"/>
                <a:gd name="T43" fmla="*/ 251 h 251"/>
                <a:gd name="T44" fmla="*/ 126 w 251"/>
                <a:gd name="T45" fmla="*/ 251 h 251"/>
                <a:gd name="T46" fmla="*/ 109 w 251"/>
                <a:gd name="T47" fmla="*/ 251 h 251"/>
                <a:gd name="T48" fmla="*/ 92 w 251"/>
                <a:gd name="T49" fmla="*/ 247 h 251"/>
                <a:gd name="T50" fmla="*/ 74 w 251"/>
                <a:gd name="T51" fmla="*/ 241 h 251"/>
                <a:gd name="T52" fmla="*/ 59 w 251"/>
                <a:gd name="T53" fmla="*/ 232 h 251"/>
                <a:gd name="T54" fmla="*/ 44 w 251"/>
                <a:gd name="T55" fmla="*/ 220 h 251"/>
                <a:gd name="T56" fmla="*/ 35 w 251"/>
                <a:gd name="T57" fmla="*/ 212 h 251"/>
                <a:gd name="T58" fmla="*/ 25 w 251"/>
                <a:gd name="T59" fmla="*/ 199 h 251"/>
                <a:gd name="T60" fmla="*/ 14 w 251"/>
                <a:gd name="T61" fmla="*/ 182 h 251"/>
                <a:gd name="T62" fmla="*/ 7 w 251"/>
                <a:gd name="T63" fmla="*/ 167 h 251"/>
                <a:gd name="T64" fmla="*/ 4 w 251"/>
                <a:gd name="T65" fmla="*/ 147 h 251"/>
                <a:gd name="T66" fmla="*/ 0 w 251"/>
                <a:gd name="T67" fmla="*/ 130 h 251"/>
                <a:gd name="T68" fmla="*/ 0 w 251"/>
                <a:gd name="T69" fmla="*/ 117 h 251"/>
                <a:gd name="T70" fmla="*/ 5 w 251"/>
                <a:gd name="T71" fmla="*/ 97 h 251"/>
                <a:gd name="T72" fmla="*/ 9 w 251"/>
                <a:gd name="T73" fmla="*/ 82 h 251"/>
                <a:gd name="T74" fmla="*/ 17 w 251"/>
                <a:gd name="T75" fmla="*/ 62 h 251"/>
                <a:gd name="T76" fmla="*/ 27 w 251"/>
                <a:gd name="T77" fmla="*/ 48 h 251"/>
                <a:gd name="T78" fmla="*/ 37 w 251"/>
                <a:gd name="T79" fmla="*/ 37 h 251"/>
                <a:gd name="T80" fmla="*/ 49 w 251"/>
                <a:gd name="T81" fmla="*/ 27 h 251"/>
                <a:gd name="T82" fmla="*/ 62 w 251"/>
                <a:gd name="T83" fmla="*/ 17 h 251"/>
                <a:gd name="T84" fmla="*/ 82 w 251"/>
                <a:gd name="T85" fmla="*/ 8 h 251"/>
                <a:gd name="T86" fmla="*/ 97 w 251"/>
                <a:gd name="T87" fmla="*/ 5 h 251"/>
                <a:gd name="T88" fmla="*/ 117 w 251"/>
                <a:gd name="T8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251">
                  <a:moveTo>
                    <a:pt x="126" y="0"/>
                  </a:moveTo>
                  <a:lnTo>
                    <a:pt x="131" y="0"/>
                  </a:lnTo>
                  <a:lnTo>
                    <a:pt x="134" y="0"/>
                  </a:lnTo>
                  <a:lnTo>
                    <a:pt x="142" y="2"/>
                  </a:lnTo>
                  <a:lnTo>
                    <a:pt x="147" y="3"/>
                  </a:lnTo>
                  <a:lnTo>
                    <a:pt x="156" y="5"/>
                  </a:lnTo>
                  <a:lnTo>
                    <a:pt x="159" y="5"/>
                  </a:lnTo>
                  <a:lnTo>
                    <a:pt x="167" y="7"/>
                  </a:lnTo>
                  <a:lnTo>
                    <a:pt x="171" y="8"/>
                  </a:lnTo>
                  <a:lnTo>
                    <a:pt x="179" y="12"/>
                  </a:lnTo>
                  <a:lnTo>
                    <a:pt x="182" y="13"/>
                  </a:lnTo>
                  <a:lnTo>
                    <a:pt x="189" y="17"/>
                  </a:lnTo>
                  <a:lnTo>
                    <a:pt x="192" y="20"/>
                  </a:lnTo>
                  <a:lnTo>
                    <a:pt x="199" y="25"/>
                  </a:lnTo>
                  <a:lnTo>
                    <a:pt x="202" y="27"/>
                  </a:lnTo>
                  <a:lnTo>
                    <a:pt x="209" y="32"/>
                  </a:lnTo>
                  <a:lnTo>
                    <a:pt x="212" y="35"/>
                  </a:lnTo>
                  <a:lnTo>
                    <a:pt x="214" y="37"/>
                  </a:lnTo>
                  <a:lnTo>
                    <a:pt x="217" y="40"/>
                  </a:lnTo>
                  <a:lnTo>
                    <a:pt x="221" y="43"/>
                  </a:lnTo>
                  <a:lnTo>
                    <a:pt x="226" y="48"/>
                  </a:lnTo>
                  <a:lnTo>
                    <a:pt x="229" y="52"/>
                  </a:lnTo>
                  <a:lnTo>
                    <a:pt x="232" y="58"/>
                  </a:lnTo>
                  <a:lnTo>
                    <a:pt x="234" y="62"/>
                  </a:lnTo>
                  <a:lnTo>
                    <a:pt x="239" y="70"/>
                  </a:lnTo>
                  <a:lnTo>
                    <a:pt x="241" y="73"/>
                  </a:lnTo>
                  <a:lnTo>
                    <a:pt x="242" y="82"/>
                  </a:lnTo>
                  <a:lnTo>
                    <a:pt x="244" y="85"/>
                  </a:lnTo>
                  <a:lnTo>
                    <a:pt x="247" y="92"/>
                  </a:lnTo>
                  <a:lnTo>
                    <a:pt x="249" y="97"/>
                  </a:lnTo>
                  <a:lnTo>
                    <a:pt x="251" y="105"/>
                  </a:lnTo>
                  <a:lnTo>
                    <a:pt x="251" y="109"/>
                  </a:lnTo>
                  <a:lnTo>
                    <a:pt x="251" y="117"/>
                  </a:lnTo>
                  <a:lnTo>
                    <a:pt x="251" y="122"/>
                  </a:lnTo>
                  <a:lnTo>
                    <a:pt x="251" y="125"/>
                  </a:lnTo>
                  <a:lnTo>
                    <a:pt x="251" y="130"/>
                  </a:lnTo>
                  <a:lnTo>
                    <a:pt x="251" y="134"/>
                  </a:lnTo>
                  <a:lnTo>
                    <a:pt x="251" y="142"/>
                  </a:lnTo>
                  <a:lnTo>
                    <a:pt x="251" y="147"/>
                  </a:lnTo>
                  <a:lnTo>
                    <a:pt x="249" y="155"/>
                  </a:lnTo>
                  <a:lnTo>
                    <a:pt x="247" y="159"/>
                  </a:lnTo>
                  <a:lnTo>
                    <a:pt x="244" y="167"/>
                  </a:lnTo>
                  <a:lnTo>
                    <a:pt x="242" y="170"/>
                  </a:lnTo>
                  <a:lnTo>
                    <a:pt x="241" y="179"/>
                  </a:lnTo>
                  <a:lnTo>
                    <a:pt x="239" y="182"/>
                  </a:lnTo>
                  <a:lnTo>
                    <a:pt x="234" y="189"/>
                  </a:lnTo>
                  <a:lnTo>
                    <a:pt x="232" y="192"/>
                  </a:lnTo>
                  <a:lnTo>
                    <a:pt x="229" y="199"/>
                  </a:lnTo>
                  <a:lnTo>
                    <a:pt x="226" y="202"/>
                  </a:lnTo>
                  <a:lnTo>
                    <a:pt x="221" y="209"/>
                  </a:lnTo>
                  <a:lnTo>
                    <a:pt x="217" y="212"/>
                  </a:lnTo>
                  <a:lnTo>
                    <a:pt x="214" y="214"/>
                  </a:lnTo>
                  <a:lnTo>
                    <a:pt x="212" y="217"/>
                  </a:lnTo>
                  <a:lnTo>
                    <a:pt x="209" y="220"/>
                  </a:lnTo>
                  <a:lnTo>
                    <a:pt x="202" y="225"/>
                  </a:lnTo>
                  <a:lnTo>
                    <a:pt x="199" y="229"/>
                  </a:lnTo>
                  <a:lnTo>
                    <a:pt x="192" y="232"/>
                  </a:lnTo>
                  <a:lnTo>
                    <a:pt x="189" y="234"/>
                  </a:lnTo>
                  <a:lnTo>
                    <a:pt x="182" y="239"/>
                  </a:lnTo>
                  <a:lnTo>
                    <a:pt x="179" y="241"/>
                  </a:lnTo>
                  <a:lnTo>
                    <a:pt x="171" y="242"/>
                  </a:lnTo>
                  <a:lnTo>
                    <a:pt x="167" y="244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47" y="251"/>
                  </a:lnTo>
                  <a:lnTo>
                    <a:pt x="142" y="251"/>
                  </a:lnTo>
                  <a:lnTo>
                    <a:pt x="134" y="251"/>
                  </a:lnTo>
                  <a:lnTo>
                    <a:pt x="131" y="251"/>
                  </a:lnTo>
                  <a:lnTo>
                    <a:pt x="126" y="251"/>
                  </a:lnTo>
                  <a:lnTo>
                    <a:pt x="122" y="251"/>
                  </a:lnTo>
                  <a:lnTo>
                    <a:pt x="117" y="251"/>
                  </a:lnTo>
                  <a:lnTo>
                    <a:pt x="109" y="251"/>
                  </a:lnTo>
                  <a:lnTo>
                    <a:pt x="106" y="251"/>
                  </a:lnTo>
                  <a:lnTo>
                    <a:pt x="97" y="249"/>
                  </a:lnTo>
                  <a:lnTo>
                    <a:pt x="92" y="247"/>
                  </a:lnTo>
                  <a:lnTo>
                    <a:pt x="86" y="244"/>
                  </a:lnTo>
                  <a:lnTo>
                    <a:pt x="82" y="242"/>
                  </a:lnTo>
                  <a:lnTo>
                    <a:pt x="74" y="241"/>
                  </a:lnTo>
                  <a:lnTo>
                    <a:pt x="70" y="239"/>
                  </a:lnTo>
                  <a:lnTo>
                    <a:pt x="62" y="234"/>
                  </a:lnTo>
                  <a:lnTo>
                    <a:pt x="59" y="232"/>
                  </a:lnTo>
                  <a:lnTo>
                    <a:pt x="52" y="229"/>
                  </a:lnTo>
                  <a:lnTo>
                    <a:pt x="49" y="225"/>
                  </a:lnTo>
                  <a:lnTo>
                    <a:pt x="44" y="220"/>
                  </a:lnTo>
                  <a:lnTo>
                    <a:pt x="40" y="217"/>
                  </a:lnTo>
                  <a:lnTo>
                    <a:pt x="37" y="214"/>
                  </a:lnTo>
                  <a:lnTo>
                    <a:pt x="35" y="212"/>
                  </a:lnTo>
                  <a:lnTo>
                    <a:pt x="32" y="209"/>
                  </a:lnTo>
                  <a:lnTo>
                    <a:pt x="27" y="202"/>
                  </a:lnTo>
                  <a:lnTo>
                    <a:pt x="25" y="199"/>
                  </a:lnTo>
                  <a:lnTo>
                    <a:pt x="20" y="192"/>
                  </a:lnTo>
                  <a:lnTo>
                    <a:pt x="17" y="189"/>
                  </a:lnTo>
                  <a:lnTo>
                    <a:pt x="14" y="182"/>
                  </a:lnTo>
                  <a:lnTo>
                    <a:pt x="12" y="179"/>
                  </a:lnTo>
                  <a:lnTo>
                    <a:pt x="9" y="170"/>
                  </a:lnTo>
                  <a:lnTo>
                    <a:pt x="7" y="167"/>
                  </a:lnTo>
                  <a:lnTo>
                    <a:pt x="5" y="159"/>
                  </a:lnTo>
                  <a:lnTo>
                    <a:pt x="5" y="155"/>
                  </a:lnTo>
                  <a:lnTo>
                    <a:pt x="4" y="147"/>
                  </a:lnTo>
                  <a:lnTo>
                    <a:pt x="2" y="142"/>
                  </a:lnTo>
                  <a:lnTo>
                    <a:pt x="0" y="134"/>
                  </a:lnTo>
                  <a:lnTo>
                    <a:pt x="0" y="130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2" y="109"/>
                  </a:lnTo>
                  <a:lnTo>
                    <a:pt x="4" y="105"/>
                  </a:lnTo>
                  <a:lnTo>
                    <a:pt x="5" y="97"/>
                  </a:lnTo>
                  <a:lnTo>
                    <a:pt x="5" y="92"/>
                  </a:lnTo>
                  <a:lnTo>
                    <a:pt x="7" y="85"/>
                  </a:lnTo>
                  <a:lnTo>
                    <a:pt x="9" y="82"/>
                  </a:lnTo>
                  <a:lnTo>
                    <a:pt x="12" y="73"/>
                  </a:lnTo>
                  <a:lnTo>
                    <a:pt x="14" y="70"/>
                  </a:lnTo>
                  <a:lnTo>
                    <a:pt x="17" y="62"/>
                  </a:lnTo>
                  <a:lnTo>
                    <a:pt x="20" y="58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32" y="43"/>
                  </a:lnTo>
                  <a:lnTo>
                    <a:pt x="35" y="40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4" y="32"/>
                  </a:lnTo>
                  <a:lnTo>
                    <a:pt x="49" y="27"/>
                  </a:lnTo>
                  <a:lnTo>
                    <a:pt x="52" y="25"/>
                  </a:lnTo>
                  <a:lnTo>
                    <a:pt x="59" y="20"/>
                  </a:lnTo>
                  <a:lnTo>
                    <a:pt x="62" y="17"/>
                  </a:lnTo>
                  <a:lnTo>
                    <a:pt x="70" y="13"/>
                  </a:lnTo>
                  <a:lnTo>
                    <a:pt x="74" y="12"/>
                  </a:lnTo>
                  <a:lnTo>
                    <a:pt x="82" y="8"/>
                  </a:lnTo>
                  <a:lnTo>
                    <a:pt x="86" y="7"/>
                  </a:lnTo>
                  <a:lnTo>
                    <a:pt x="92" y="5"/>
                  </a:lnTo>
                  <a:lnTo>
                    <a:pt x="97" y="5"/>
                  </a:lnTo>
                  <a:lnTo>
                    <a:pt x="106" y="3"/>
                  </a:lnTo>
                  <a:lnTo>
                    <a:pt x="109" y="2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Freeform 86"/>
            <p:cNvSpPr>
              <a:spLocks/>
            </p:cNvSpPr>
            <p:nvPr/>
          </p:nvSpPr>
          <p:spPr bwMode="auto">
            <a:xfrm>
              <a:off x="4453" y="897"/>
              <a:ext cx="232" cy="251"/>
            </a:xfrm>
            <a:custGeom>
              <a:avLst/>
              <a:gdLst>
                <a:gd name="T0" fmla="*/ 134 w 251"/>
                <a:gd name="T1" fmla="*/ 0 h 251"/>
                <a:gd name="T2" fmla="*/ 155 w 251"/>
                <a:gd name="T3" fmla="*/ 5 h 251"/>
                <a:gd name="T4" fmla="*/ 170 w 251"/>
                <a:gd name="T5" fmla="*/ 8 h 251"/>
                <a:gd name="T6" fmla="*/ 189 w 251"/>
                <a:gd name="T7" fmla="*/ 17 h 251"/>
                <a:gd name="T8" fmla="*/ 202 w 251"/>
                <a:gd name="T9" fmla="*/ 27 h 251"/>
                <a:gd name="T10" fmla="*/ 214 w 251"/>
                <a:gd name="T11" fmla="*/ 37 h 251"/>
                <a:gd name="T12" fmla="*/ 225 w 251"/>
                <a:gd name="T13" fmla="*/ 48 h 251"/>
                <a:gd name="T14" fmla="*/ 234 w 251"/>
                <a:gd name="T15" fmla="*/ 62 h 251"/>
                <a:gd name="T16" fmla="*/ 242 w 251"/>
                <a:gd name="T17" fmla="*/ 82 h 251"/>
                <a:gd name="T18" fmla="*/ 249 w 251"/>
                <a:gd name="T19" fmla="*/ 97 h 251"/>
                <a:gd name="T20" fmla="*/ 251 w 251"/>
                <a:gd name="T21" fmla="*/ 117 h 251"/>
                <a:gd name="T22" fmla="*/ 251 w 251"/>
                <a:gd name="T23" fmla="*/ 130 h 251"/>
                <a:gd name="T24" fmla="*/ 251 w 251"/>
                <a:gd name="T25" fmla="*/ 147 h 251"/>
                <a:gd name="T26" fmla="*/ 244 w 251"/>
                <a:gd name="T27" fmla="*/ 167 h 251"/>
                <a:gd name="T28" fmla="*/ 239 w 251"/>
                <a:gd name="T29" fmla="*/ 182 h 251"/>
                <a:gd name="T30" fmla="*/ 229 w 251"/>
                <a:gd name="T31" fmla="*/ 199 h 251"/>
                <a:gd name="T32" fmla="*/ 217 w 251"/>
                <a:gd name="T33" fmla="*/ 212 h 251"/>
                <a:gd name="T34" fmla="*/ 209 w 251"/>
                <a:gd name="T35" fmla="*/ 220 h 251"/>
                <a:gd name="T36" fmla="*/ 192 w 251"/>
                <a:gd name="T37" fmla="*/ 232 h 251"/>
                <a:gd name="T38" fmla="*/ 179 w 251"/>
                <a:gd name="T39" fmla="*/ 241 h 251"/>
                <a:gd name="T40" fmla="*/ 159 w 251"/>
                <a:gd name="T41" fmla="*/ 247 h 251"/>
                <a:gd name="T42" fmla="*/ 142 w 251"/>
                <a:gd name="T43" fmla="*/ 251 h 251"/>
                <a:gd name="T44" fmla="*/ 125 w 251"/>
                <a:gd name="T45" fmla="*/ 251 h 251"/>
                <a:gd name="T46" fmla="*/ 109 w 251"/>
                <a:gd name="T47" fmla="*/ 251 h 251"/>
                <a:gd name="T48" fmla="*/ 92 w 251"/>
                <a:gd name="T49" fmla="*/ 247 h 251"/>
                <a:gd name="T50" fmla="*/ 74 w 251"/>
                <a:gd name="T51" fmla="*/ 241 h 251"/>
                <a:gd name="T52" fmla="*/ 59 w 251"/>
                <a:gd name="T53" fmla="*/ 232 h 251"/>
                <a:gd name="T54" fmla="*/ 43 w 251"/>
                <a:gd name="T55" fmla="*/ 220 h 251"/>
                <a:gd name="T56" fmla="*/ 35 w 251"/>
                <a:gd name="T57" fmla="*/ 212 h 251"/>
                <a:gd name="T58" fmla="*/ 25 w 251"/>
                <a:gd name="T59" fmla="*/ 199 h 251"/>
                <a:gd name="T60" fmla="*/ 13 w 251"/>
                <a:gd name="T61" fmla="*/ 182 h 251"/>
                <a:gd name="T62" fmla="*/ 7 w 251"/>
                <a:gd name="T63" fmla="*/ 167 h 251"/>
                <a:gd name="T64" fmla="*/ 3 w 251"/>
                <a:gd name="T65" fmla="*/ 147 h 251"/>
                <a:gd name="T66" fmla="*/ 0 w 251"/>
                <a:gd name="T67" fmla="*/ 130 h 251"/>
                <a:gd name="T68" fmla="*/ 0 w 251"/>
                <a:gd name="T69" fmla="*/ 117 h 251"/>
                <a:gd name="T70" fmla="*/ 5 w 251"/>
                <a:gd name="T71" fmla="*/ 97 h 251"/>
                <a:gd name="T72" fmla="*/ 8 w 251"/>
                <a:gd name="T73" fmla="*/ 82 h 251"/>
                <a:gd name="T74" fmla="*/ 17 w 251"/>
                <a:gd name="T75" fmla="*/ 62 h 251"/>
                <a:gd name="T76" fmla="*/ 27 w 251"/>
                <a:gd name="T77" fmla="*/ 48 h 251"/>
                <a:gd name="T78" fmla="*/ 37 w 251"/>
                <a:gd name="T79" fmla="*/ 37 h 251"/>
                <a:gd name="T80" fmla="*/ 48 w 251"/>
                <a:gd name="T81" fmla="*/ 27 h 251"/>
                <a:gd name="T82" fmla="*/ 62 w 251"/>
                <a:gd name="T83" fmla="*/ 17 h 251"/>
                <a:gd name="T84" fmla="*/ 82 w 251"/>
                <a:gd name="T85" fmla="*/ 8 h 251"/>
                <a:gd name="T86" fmla="*/ 97 w 251"/>
                <a:gd name="T87" fmla="*/ 5 h 251"/>
                <a:gd name="T88" fmla="*/ 117 w 251"/>
                <a:gd name="T8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251">
                  <a:moveTo>
                    <a:pt x="125" y="0"/>
                  </a:moveTo>
                  <a:lnTo>
                    <a:pt x="130" y="0"/>
                  </a:lnTo>
                  <a:lnTo>
                    <a:pt x="134" y="0"/>
                  </a:lnTo>
                  <a:lnTo>
                    <a:pt x="142" y="2"/>
                  </a:lnTo>
                  <a:lnTo>
                    <a:pt x="147" y="3"/>
                  </a:lnTo>
                  <a:lnTo>
                    <a:pt x="155" y="5"/>
                  </a:lnTo>
                  <a:lnTo>
                    <a:pt x="159" y="5"/>
                  </a:lnTo>
                  <a:lnTo>
                    <a:pt x="167" y="7"/>
                  </a:lnTo>
                  <a:lnTo>
                    <a:pt x="170" y="8"/>
                  </a:lnTo>
                  <a:lnTo>
                    <a:pt x="179" y="12"/>
                  </a:lnTo>
                  <a:lnTo>
                    <a:pt x="182" y="13"/>
                  </a:lnTo>
                  <a:lnTo>
                    <a:pt x="189" y="17"/>
                  </a:lnTo>
                  <a:lnTo>
                    <a:pt x="192" y="20"/>
                  </a:lnTo>
                  <a:lnTo>
                    <a:pt x="199" y="25"/>
                  </a:lnTo>
                  <a:lnTo>
                    <a:pt x="202" y="27"/>
                  </a:lnTo>
                  <a:lnTo>
                    <a:pt x="209" y="32"/>
                  </a:lnTo>
                  <a:lnTo>
                    <a:pt x="212" y="35"/>
                  </a:lnTo>
                  <a:lnTo>
                    <a:pt x="214" y="37"/>
                  </a:lnTo>
                  <a:lnTo>
                    <a:pt x="217" y="40"/>
                  </a:lnTo>
                  <a:lnTo>
                    <a:pt x="220" y="43"/>
                  </a:lnTo>
                  <a:lnTo>
                    <a:pt x="225" y="48"/>
                  </a:lnTo>
                  <a:lnTo>
                    <a:pt x="229" y="52"/>
                  </a:lnTo>
                  <a:lnTo>
                    <a:pt x="232" y="58"/>
                  </a:lnTo>
                  <a:lnTo>
                    <a:pt x="234" y="62"/>
                  </a:lnTo>
                  <a:lnTo>
                    <a:pt x="239" y="70"/>
                  </a:lnTo>
                  <a:lnTo>
                    <a:pt x="241" y="73"/>
                  </a:lnTo>
                  <a:lnTo>
                    <a:pt x="242" y="82"/>
                  </a:lnTo>
                  <a:lnTo>
                    <a:pt x="244" y="85"/>
                  </a:lnTo>
                  <a:lnTo>
                    <a:pt x="247" y="92"/>
                  </a:lnTo>
                  <a:lnTo>
                    <a:pt x="249" y="97"/>
                  </a:lnTo>
                  <a:lnTo>
                    <a:pt x="251" y="105"/>
                  </a:lnTo>
                  <a:lnTo>
                    <a:pt x="251" y="109"/>
                  </a:lnTo>
                  <a:lnTo>
                    <a:pt x="251" y="117"/>
                  </a:lnTo>
                  <a:lnTo>
                    <a:pt x="251" y="122"/>
                  </a:lnTo>
                  <a:lnTo>
                    <a:pt x="251" y="125"/>
                  </a:lnTo>
                  <a:lnTo>
                    <a:pt x="251" y="130"/>
                  </a:lnTo>
                  <a:lnTo>
                    <a:pt x="251" y="134"/>
                  </a:lnTo>
                  <a:lnTo>
                    <a:pt x="251" y="142"/>
                  </a:lnTo>
                  <a:lnTo>
                    <a:pt x="251" y="147"/>
                  </a:lnTo>
                  <a:lnTo>
                    <a:pt x="249" y="155"/>
                  </a:lnTo>
                  <a:lnTo>
                    <a:pt x="247" y="159"/>
                  </a:lnTo>
                  <a:lnTo>
                    <a:pt x="244" y="167"/>
                  </a:lnTo>
                  <a:lnTo>
                    <a:pt x="242" y="170"/>
                  </a:lnTo>
                  <a:lnTo>
                    <a:pt x="241" y="179"/>
                  </a:lnTo>
                  <a:lnTo>
                    <a:pt x="239" y="182"/>
                  </a:lnTo>
                  <a:lnTo>
                    <a:pt x="234" y="189"/>
                  </a:lnTo>
                  <a:lnTo>
                    <a:pt x="232" y="192"/>
                  </a:lnTo>
                  <a:lnTo>
                    <a:pt x="229" y="199"/>
                  </a:lnTo>
                  <a:lnTo>
                    <a:pt x="225" y="202"/>
                  </a:lnTo>
                  <a:lnTo>
                    <a:pt x="220" y="209"/>
                  </a:lnTo>
                  <a:lnTo>
                    <a:pt x="217" y="212"/>
                  </a:lnTo>
                  <a:lnTo>
                    <a:pt x="214" y="214"/>
                  </a:lnTo>
                  <a:lnTo>
                    <a:pt x="212" y="217"/>
                  </a:lnTo>
                  <a:lnTo>
                    <a:pt x="209" y="220"/>
                  </a:lnTo>
                  <a:lnTo>
                    <a:pt x="202" y="225"/>
                  </a:lnTo>
                  <a:lnTo>
                    <a:pt x="199" y="229"/>
                  </a:lnTo>
                  <a:lnTo>
                    <a:pt x="192" y="232"/>
                  </a:lnTo>
                  <a:lnTo>
                    <a:pt x="189" y="234"/>
                  </a:lnTo>
                  <a:lnTo>
                    <a:pt x="182" y="239"/>
                  </a:lnTo>
                  <a:lnTo>
                    <a:pt x="179" y="241"/>
                  </a:lnTo>
                  <a:lnTo>
                    <a:pt x="170" y="242"/>
                  </a:lnTo>
                  <a:lnTo>
                    <a:pt x="167" y="244"/>
                  </a:lnTo>
                  <a:lnTo>
                    <a:pt x="159" y="247"/>
                  </a:lnTo>
                  <a:lnTo>
                    <a:pt x="155" y="249"/>
                  </a:lnTo>
                  <a:lnTo>
                    <a:pt x="147" y="251"/>
                  </a:lnTo>
                  <a:lnTo>
                    <a:pt x="142" y="251"/>
                  </a:lnTo>
                  <a:lnTo>
                    <a:pt x="134" y="251"/>
                  </a:lnTo>
                  <a:lnTo>
                    <a:pt x="130" y="251"/>
                  </a:lnTo>
                  <a:lnTo>
                    <a:pt x="125" y="251"/>
                  </a:lnTo>
                  <a:lnTo>
                    <a:pt x="122" y="251"/>
                  </a:lnTo>
                  <a:lnTo>
                    <a:pt x="117" y="251"/>
                  </a:lnTo>
                  <a:lnTo>
                    <a:pt x="109" y="251"/>
                  </a:lnTo>
                  <a:lnTo>
                    <a:pt x="105" y="251"/>
                  </a:lnTo>
                  <a:lnTo>
                    <a:pt x="97" y="249"/>
                  </a:lnTo>
                  <a:lnTo>
                    <a:pt x="92" y="247"/>
                  </a:lnTo>
                  <a:lnTo>
                    <a:pt x="85" y="244"/>
                  </a:lnTo>
                  <a:lnTo>
                    <a:pt x="82" y="242"/>
                  </a:lnTo>
                  <a:lnTo>
                    <a:pt x="74" y="241"/>
                  </a:lnTo>
                  <a:lnTo>
                    <a:pt x="70" y="239"/>
                  </a:lnTo>
                  <a:lnTo>
                    <a:pt x="62" y="234"/>
                  </a:lnTo>
                  <a:lnTo>
                    <a:pt x="59" y="232"/>
                  </a:lnTo>
                  <a:lnTo>
                    <a:pt x="52" y="229"/>
                  </a:lnTo>
                  <a:lnTo>
                    <a:pt x="48" y="225"/>
                  </a:lnTo>
                  <a:lnTo>
                    <a:pt x="43" y="220"/>
                  </a:lnTo>
                  <a:lnTo>
                    <a:pt x="40" y="217"/>
                  </a:lnTo>
                  <a:lnTo>
                    <a:pt x="37" y="214"/>
                  </a:lnTo>
                  <a:lnTo>
                    <a:pt x="35" y="212"/>
                  </a:lnTo>
                  <a:lnTo>
                    <a:pt x="32" y="209"/>
                  </a:lnTo>
                  <a:lnTo>
                    <a:pt x="27" y="202"/>
                  </a:lnTo>
                  <a:lnTo>
                    <a:pt x="25" y="199"/>
                  </a:lnTo>
                  <a:lnTo>
                    <a:pt x="20" y="192"/>
                  </a:lnTo>
                  <a:lnTo>
                    <a:pt x="17" y="189"/>
                  </a:lnTo>
                  <a:lnTo>
                    <a:pt x="13" y="182"/>
                  </a:lnTo>
                  <a:lnTo>
                    <a:pt x="12" y="179"/>
                  </a:lnTo>
                  <a:lnTo>
                    <a:pt x="8" y="170"/>
                  </a:lnTo>
                  <a:lnTo>
                    <a:pt x="7" y="167"/>
                  </a:lnTo>
                  <a:lnTo>
                    <a:pt x="5" y="159"/>
                  </a:lnTo>
                  <a:lnTo>
                    <a:pt x="5" y="155"/>
                  </a:lnTo>
                  <a:lnTo>
                    <a:pt x="3" y="147"/>
                  </a:lnTo>
                  <a:lnTo>
                    <a:pt x="2" y="142"/>
                  </a:lnTo>
                  <a:lnTo>
                    <a:pt x="0" y="134"/>
                  </a:lnTo>
                  <a:lnTo>
                    <a:pt x="0" y="130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2" y="109"/>
                  </a:lnTo>
                  <a:lnTo>
                    <a:pt x="3" y="105"/>
                  </a:lnTo>
                  <a:lnTo>
                    <a:pt x="5" y="97"/>
                  </a:lnTo>
                  <a:lnTo>
                    <a:pt x="5" y="92"/>
                  </a:lnTo>
                  <a:lnTo>
                    <a:pt x="7" y="85"/>
                  </a:lnTo>
                  <a:lnTo>
                    <a:pt x="8" y="82"/>
                  </a:lnTo>
                  <a:lnTo>
                    <a:pt x="12" y="73"/>
                  </a:lnTo>
                  <a:lnTo>
                    <a:pt x="13" y="70"/>
                  </a:lnTo>
                  <a:lnTo>
                    <a:pt x="17" y="62"/>
                  </a:lnTo>
                  <a:lnTo>
                    <a:pt x="20" y="58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32" y="43"/>
                  </a:lnTo>
                  <a:lnTo>
                    <a:pt x="35" y="40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3" y="32"/>
                  </a:lnTo>
                  <a:lnTo>
                    <a:pt x="48" y="27"/>
                  </a:lnTo>
                  <a:lnTo>
                    <a:pt x="52" y="25"/>
                  </a:lnTo>
                  <a:lnTo>
                    <a:pt x="59" y="20"/>
                  </a:lnTo>
                  <a:lnTo>
                    <a:pt x="62" y="17"/>
                  </a:lnTo>
                  <a:lnTo>
                    <a:pt x="70" y="13"/>
                  </a:lnTo>
                  <a:lnTo>
                    <a:pt x="74" y="12"/>
                  </a:lnTo>
                  <a:lnTo>
                    <a:pt x="82" y="8"/>
                  </a:lnTo>
                  <a:lnTo>
                    <a:pt x="85" y="7"/>
                  </a:lnTo>
                  <a:lnTo>
                    <a:pt x="92" y="5"/>
                  </a:lnTo>
                  <a:lnTo>
                    <a:pt x="97" y="5"/>
                  </a:lnTo>
                  <a:lnTo>
                    <a:pt x="105" y="3"/>
                  </a:lnTo>
                  <a:lnTo>
                    <a:pt x="109" y="2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Rectangle 87"/>
            <p:cNvSpPr>
              <a:spLocks noChangeArrowheads="1"/>
            </p:cNvSpPr>
            <p:nvPr/>
          </p:nvSpPr>
          <p:spPr bwMode="auto">
            <a:xfrm>
              <a:off x="4558" y="981"/>
              <a:ext cx="33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Rectangle 88"/>
            <p:cNvSpPr>
              <a:spLocks noChangeArrowheads="1"/>
            </p:cNvSpPr>
            <p:nvPr/>
          </p:nvSpPr>
          <p:spPr bwMode="auto">
            <a:xfrm>
              <a:off x="4539" y="970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s-ES_tradnl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" name="Freeform 89"/>
            <p:cNvSpPr>
              <a:spLocks/>
            </p:cNvSpPr>
            <p:nvPr/>
          </p:nvSpPr>
          <p:spPr bwMode="auto">
            <a:xfrm>
              <a:off x="4453" y="1398"/>
              <a:ext cx="232" cy="251"/>
            </a:xfrm>
            <a:custGeom>
              <a:avLst/>
              <a:gdLst>
                <a:gd name="T0" fmla="*/ 134 w 251"/>
                <a:gd name="T1" fmla="*/ 0 h 251"/>
                <a:gd name="T2" fmla="*/ 155 w 251"/>
                <a:gd name="T3" fmla="*/ 5 h 251"/>
                <a:gd name="T4" fmla="*/ 170 w 251"/>
                <a:gd name="T5" fmla="*/ 8 h 251"/>
                <a:gd name="T6" fmla="*/ 189 w 251"/>
                <a:gd name="T7" fmla="*/ 17 h 251"/>
                <a:gd name="T8" fmla="*/ 202 w 251"/>
                <a:gd name="T9" fmla="*/ 27 h 251"/>
                <a:gd name="T10" fmla="*/ 214 w 251"/>
                <a:gd name="T11" fmla="*/ 37 h 251"/>
                <a:gd name="T12" fmla="*/ 225 w 251"/>
                <a:gd name="T13" fmla="*/ 49 h 251"/>
                <a:gd name="T14" fmla="*/ 234 w 251"/>
                <a:gd name="T15" fmla="*/ 62 h 251"/>
                <a:gd name="T16" fmla="*/ 242 w 251"/>
                <a:gd name="T17" fmla="*/ 82 h 251"/>
                <a:gd name="T18" fmla="*/ 249 w 251"/>
                <a:gd name="T19" fmla="*/ 97 h 251"/>
                <a:gd name="T20" fmla="*/ 251 w 251"/>
                <a:gd name="T21" fmla="*/ 117 h 251"/>
                <a:gd name="T22" fmla="*/ 251 w 251"/>
                <a:gd name="T23" fmla="*/ 130 h 251"/>
                <a:gd name="T24" fmla="*/ 251 w 251"/>
                <a:gd name="T25" fmla="*/ 147 h 251"/>
                <a:gd name="T26" fmla="*/ 244 w 251"/>
                <a:gd name="T27" fmla="*/ 167 h 251"/>
                <a:gd name="T28" fmla="*/ 239 w 251"/>
                <a:gd name="T29" fmla="*/ 182 h 251"/>
                <a:gd name="T30" fmla="*/ 229 w 251"/>
                <a:gd name="T31" fmla="*/ 199 h 251"/>
                <a:gd name="T32" fmla="*/ 217 w 251"/>
                <a:gd name="T33" fmla="*/ 212 h 251"/>
                <a:gd name="T34" fmla="*/ 209 w 251"/>
                <a:gd name="T35" fmla="*/ 221 h 251"/>
                <a:gd name="T36" fmla="*/ 192 w 251"/>
                <a:gd name="T37" fmla="*/ 232 h 251"/>
                <a:gd name="T38" fmla="*/ 179 w 251"/>
                <a:gd name="T39" fmla="*/ 241 h 251"/>
                <a:gd name="T40" fmla="*/ 159 w 251"/>
                <a:gd name="T41" fmla="*/ 247 h 251"/>
                <a:gd name="T42" fmla="*/ 142 w 251"/>
                <a:gd name="T43" fmla="*/ 251 h 251"/>
                <a:gd name="T44" fmla="*/ 125 w 251"/>
                <a:gd name="T45" fmla="*/ 251 h 251"/>
                <a:gd name="T46" fmla="*/ 109 w 251"/>
                <a:gd name="T47" fmla="*/ 251 h 251"/>
                <a:gd name="T48" fmla="*/ 92 w 251"/>
                <a:gd name="T49" fmla="*/ 247 h 251"/>
                <a:gd name="T50" fmla="*/ 74 w 251"/>
                <a:gd name="T51" fmla="*/ 241 h 251"/>
                <a:gd name="T52" fmla="*/ 59 w 251"/>
                <a:gd name="T53" fmla="*/ 232 h 251"/>
                <a:gd name="T54" fmla="*/ 43 w 251"/>
                <a:gd name="T55" fmla="*/ 221 h 251"/>
                <a:gd name="T56" fmla="*/ 35 w 251"/>
                <a:gd name="T57" fmla="*/ 212 h 251"/>
                <a:gd name="T58" fmla="*/ 25 w 251"/>
                <a:gd name="T59" fmla="*/ 199 h 251"/>
                <a:gd name="T60" fmla="*/ 13 w 251"/>
                <a:gd name="T61" fmla="*/ 182 h 251"/>
                <a:gd name="T62" fmla="*/ 7 w 251"/>
                <a:gd name="T63" fmla="*/ 167 h 251"/>
                <a:gd name="T64" fmla="*/ 3 w 251"/>
                <a:gd name="T65" fmla="*/ 147 h 251"/>
                <a:gd name="T66" fmla="*/ 0 w 251"/>
                <a:gd name="T67" fmla="*/ 130 h 251"/>
                <a:gd name="T68" fmla="*/ 0 w 251"/>
                <a:gd name="T69" fmla="*/ 117 h 251"/>
                <a:gd name="T70" fmla="*/ 5 w 251"/>
                <a:gd name="T71" fmla="*/ 97 h 251"/>
                <a:gd name="T72" fmla="*/ 8 w 251"/>
                <a:gd name="T73" fmla="*/ 82 h 251"/>
                <a:gd name="T74" fmla="*/ 17 w 251"/>
                <a:gd name="T75" fmla="*/ 62 h 251"/>
                <a:gd name="T76" fmla="*/ 27 w 251"/>
                <a:gd name="T77" fmla="*/ 49 h 251"/>
                <a:gd name="T78" fmla="*/ 37 w 251"/>
                <a:gd name="T79" fmla="*/ 37 h 251"/>
                <a:gd name="T80" fmla="*/ 48 w 251"/>
                <a:gd name="T81" fmla="*/ 27 h 251"/>
                <a:gd name="T82" fmla="*/ 62 w 251"/>
                <a:gd name="T83" fmla="*/ 17 h 251"/>
                <a:gd name="T84" fmla="*/ 82 w 251"/>
                <a:gd name="T85" fmla="*/ 8 h 251"/>
                <a:gd name="T86" fmla="*/ 97 w 251"/>
                <a:gd name="T87" fmla="*/ 5 h 251"/>
                <a:gd name="T88" fmla="*/ 117 w 251"/>
                <a:gd name="T8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251">
                  <a:moveTo>
                    <a:pt x="125" y="0"/>
                  </a:moveTo>
                  <a:lnTo>
                    <a:pt x="130" y="0"/>
                  </a:lnTo>
                  <a:lnTo>
                    <a:pt x="134" y="0"/>
                  </a:lnTo>
                  <a:lnTo>
                    <a:pt x="142" y="2"/>
                  </a:lnTo>
                  <a:lnTo>
                    <a:pt x="147" y="3"/>
                  </a:lnTo>
                  <a:lnTo>
                    <a:pt x="155" y="5"/>
                  </a:lnTo>
                  <a:lnTo>
                    <a:pt x="159" y="5"/>
                  </a:lnTo>
                  <a:lnTo>
                    <a:pt x="167" y="7"/>
                  </a:lnTo>
                  <a:lnTo>
                    <a:pt x="170" y="8"/>
                  </a:lnTo>
                  <a:lnTo>
                    <a:pt x="179" y="12"/>
                  </a:lnTo>
                  <a:lnTo>
                    <a:pt x="182" y="13"/>
                  </a:lnTo>
                  <a:lnTo>
                    <a:pt x="189" y="17"/>
                  </a:lnTo>
                  <a:lnTo>
                    <a:pt x="192" y="20"/>
                  </a:lnTo>
                  <a:lnTo>
                    <a:pt x="199" y="25"/>
                  </a:lnTo>
                  <a:lnTo>
                    <a:pt x="202" y="27"/>
                  </a:lnTo>
                  <a:lnTo>
                    <a:pt x="209" y="32"/>
                  </a:lnTo>
                  <a:lnTo>
                    <a:pt x="212" y="35"/>
                  </a:lnTo>
                  <a:lnTo>
                    <a:pt x="214" y="37"/>
                  </a:lnTo>
                  <a:lnTo>
                    <a:pt x="217" y="40"/>
                  </a:lnTo>
                  <a:lnTo>
                    <a:pt x="220" y="44"/>
                  </a:lnTo>
                  <a:lnTo>
                    <a:pt x="225" y="49"/>
                  </a:lnTo>
                  <a:lnTo>
                    <a:pt x="229" y="52"/>
                  </a:lnTo>
                  <a:lnTo>
                    <a:pt x="232" y="59"/>
                  </a:lnTo>
                  <a:lnTo>
                    <a:pt x="234" y="62"/>
                  </a:lnTo>
                  <a:lnTo>
                    <a:pt x="239" y="70"/>
                  </a:lnTo>
                  <a:lnTo>
                    <a:pt x="241" y="74"/>
                  </a:lnTo>
                  <a:lnTo>
                    <a:pt x="242" y="82"/>
                  </a:lnTo>
                  <a:lnTo>
                    <a:pt x="244" y="85"/>
                  </a:lnTo>
                  <a:lnTo>
                    <a:pt x="247" y="92"/>
                  </a:lnTo>
                  <a:lnTo>
                    <a:pt x="249" y="97"/>
                  </a:lnTo>
                  <a:lnTo>
                    <a:pt x="251" y="105"/>
                  </a:lnTo>
                  <a:lnTo>
                    <a:pt x="251" y="109"/>
                  </a:lnTo>
                  <a:lnTo>
                    <a:pt x="251" y="117"/>
                  </a:lnTo>
                  <a:lnTo>
                    <a:pt x="251" y="122"/>
                  </a:lnTo>
                  <a:lnTo>
                    <a:pt x="251" y="125"/>
                  </a:lnTo>
                  <a:lnTo>
                    <a:pt x="251" y="130"/>
                  </a:lnTo>
                  <a:lnTo>
                    <a:pt x="251" y="134"/>
                  </a:lnTo>
                  <a:lnTo>
                    <a:pt x="251" y="142"/>
                  </a:lnTo>
                  <a:lnTo>
                    <a:pt x="251" y="147"/>
                  </a:lnTo>
                  <a:lnTo>
                    <a:pt x="249" y="155"/>
                  </a:lnTo>
                  <a:lnTo>
                    <a:pt x="247" y="159"/>
                  </a:lnTo>
                  <a:lnTo>
                    <a:pt x="244" y="167"/>
                  </a:lnTo>
                  <a:lnTo>
                    <a:pt x="242" y="170"/>
                  </a:lnTo>
                  <a:lnTo>
                    <a:pt x="241" y="179"/>
                  </a:lnTo>
                  <a:lnTo>
                    <a:pt x="239" y="182"/>
                  </a:lnTo>
                  <a:lnTo>
                    <a:pt x="234" y="189"/>
                  </a:lnTo>
                  <a:lnTo>
                    <a:pt x="232" y="192"/>
                  </a:lnTo>
                  <a:lnTo>
                    <a:pt x="229" y="199"/>
                  </a:lnTo>
                  <a:lnTo>
                    <a:pt x="225" y="202"/>
                  </a:lnTo>
                  <a:lnTo>
                    <a:pt x="220" y="209"/>
                  </a:lnTo>
                  <a:lnTo>
                    <a:pt x="217" y="212"/>
                  </a:lnTo>
                  <a:lnTo>
                    <a:pt x="214" y="214"/>
                  </a:lnTo>
                  <a:lnTo>
                    <a:pt x="212" y="217"/>
                  </a:lnTo>
                  <a:lnTo>
                    <a:pt x="209" y="221"/>
                  </a:lnTo>
                  <a:lnTo>
                    <a:pt x="202" y="226"/>
                  </a:lnTo>
                  <a:lnTo>
                    <a:pt x="199" y="229"/>
                  </a:lnTo>
                  <a:lnTo>
                    <a:pt x="192" y="232"/>
                  </a:lnTo>
                  <a:lnTo>
                    <a:pt x="189" y="234"/>
                  </a:lnTo>
                  <a:lnTo>
                    <a:pt x="182" y="239"/>
                  </a:lnTo>
                  <a:lnTo>
                    <a:pt x="179" y="241"/>
                  </a:lnTo>
                  <a:lnTo>
                    <a:pt x="170" y="242"/>
                  </a:lnTo>
                  <a:lnTo>
                    <a:pt x="167" y="244"/>
                  </a:lnTo>
                  <a:lnTo>
                    <a:pt x="159" y="247"/>
                  </a:lnTo>
                  <a:lnTo>
                    <a:pt x="155" y="249"/>
                  </a:lnTo>
                  <a:lnTo>
                    <a:pt x="147" y="251"/>
                  </a:lnTo>
                  <a:lnTo>
                    <a:pt x="142" y="251"/>
                  </a:lnTo>
                  <a:lnTo>
                    <a:pt x="134" y="251"/>
                  </a:lnTo>
                  <a:lnTo>
                    <a:pt x="130" y="251"/>
                  </a:lnTo>
                  <a:lnTo>
                    <a:pt x="125" y="251"/>
                  </a:lnTo>
                  <a:lnTo>
                    <a:pt x="122" y="251"/>
                  </a:lnTo>
                  <a:lnTo>
                    <a:pt x="117" y="251"/>
                  </a:lnTo>
                  <a:lnTo>
                    <a:pt x="109" y="251"/>
                  </a:lnTo>
                  <a:lnTo>
                    <a:pt x="105" y="251"/>
                  </a:lnTo>
                  <a:lnTo>
                    <a:pt x="97" y="249"/>
                  </a:lnTo>
                  <a:lnTo>
                    <a:pt x="92" y="247"/>
                  </a:lnTo>
                  <a:lnTo>
                    <a:pt x="85" y="244"/>
                  </a:lnTo>
                  <a:lnTo>
                    <a:pt x="82" y="242"/>
                  </a:lnTo>
                  <a:lnTo>
                    <a:pt x="74" y="241"/>
                  </a:lnTo>
                  <a:lnTo>
                    <a:pt x="70" y="239"/>
                  </a:lnTo>
                  <a:lnTo>
                    <a:pt x="62" y="234"/>
                  </a:lnTo>
                  <a:lnTo>
                    <a:pt x="59" y="232"/>
                  </a:lnTo>
                  <a:lnTo>
                    <a:pt x="52" y="229"/>
                  </a:lnTo>
                  <a:lnTo>
                    <a:pt x="48" y="226"/>
                  </a:lnTo>
                  <a:lnTo>
                    <a:pt x="43" y="221"/>
                  </a:lnTo>
                  <a:lnTo>
                    <a:pt x="40" y="217"/>
                  </a:lnTo>
                  <a:lnTo>
                    <a:pt x="37" y="214"/>
                  </a:lnTo>
                  <a:lnTo>
                    <a:pt x="35" y="212"/>
                  </a:lnTo>
                  <a:lnTo>
                    <a:pt x="32" y="209"/>
                  </a:lnTo>
                  <a:lnTo>
                    <a:pt x="27" y="202"/>
                  </a:lnTo>
                  <a:lnTo>
                    <a:pt x="25" y="199"/>
                  </a:lnTo>
                  <a:lnTo>
                    <a:pt x="20" y="192"/>
                  </a:lnTo>
                  <a:lnTo>
                    <a:pt x="17" y="189"/>
                  </a:lnTo>
                  <a:lnTo>
                    <a:pt x="13" y="182"/>
                  </a:lnTo>
                  <a:lnTo>
                    <a:pt x="12" y="179"/>
                  </a:lnTo>
                  <a:lnTo>
                    <a:pt x="8" y="170"/>
                  </a:lnTo>
                  <a:lnTo>
                    <a:pt x="7" y="167"/>
                  </a:lnTo>
                  <a:lnTo>
                    <a:pt x="5" y="159"/>
                  </a:lnTo>
                  <a:lnTo>
                    <a:pt x="5" y="155"/>
                  </a:lnTo>
                  <a:lnTo>
                    <a:pt x="3" y="147"/>
                  </a:lnTo>
                  <a:lnTo>
                    <a:pt x="2" y="142"/>
                  </a:lnTo>
                  <a:lnTo>
                    <a:pt x="0" y="134"/>
                  </a:lnTo>
                  <a:lnTo>
                    <a:pt x="0" y="130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2" y="109"/>
                  </a:lnTo>
                  <a:lnTo>
                    <a:pt x="3" y="105"/>
                  </a:lnTo>
                  <a:lnTo>
                    <a:pt x="5" y="97"/>
                  </a:lnTo>
                  <a:lnTo>
                    <a:pt x="5" y="92"/>
                  </a:lnTo>
                  <a:lnTo>
                    <a:pt x="7" y="85"/>
                  </a:lnTo>
                  <a:lnTo>
                    <a:pt x="8" y="82"/>
                  </a:lnTo>
                  <a:lnTo>
                    <a:pt x="12" y="74"/>
                  </a:lnTo>
                  <a:lnTo>
                    <a:pt x="13" y="70"/>
                  </a:lnTo>
                  <a:lnTo>
                    <a:pt x="17" y="62"/>
                  </a:lnTo>
                  <a:lnTo>
                    <a:pt x="20" y="59"/>
                  </a:lnTo>
                  <a:lnTo>
                    <a:pt x="25" y="52"/>
                  </a:lnTo>
                  <a:lnTo>
                    <a:pt x="27" y="49"/>
                  </a:lnTo>
                  <a:lnTo>
                    <a:pt x="32" y="44"/>
                  </a:lnTo>
                  <a:lnTo>
                    <a:pt x="35" y="40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3" y="32"/>
                  </a:lnTo>
                  <a:lnTo>
                    <a:pt x="48" y="27"/>
                  </a:lnTo>
                  <a:lnTo>
                    <a:pt x="52" y="25"/>
                  </a:lnTo>
                  <a:lnTo>
                    <a:pt x="59" y="20"/>
                  </a:lnTo>
                  <a:lnTo>
                    <a:pt x="62" y="17"/>
                  </a:lnTo>
                  <a:lnTo>
                    <a:pt x="70" y="13"/>
                  </a:lnTo>
                  <a:lnTo>
                    <a:pt x="74" y="12"/>
                  </a:lnTo>
                  <a:lnTo>
                    <a:pt x="82" y="8"/>
                  </a:lnTo>
                  <a:lnTo>
                    <a:pt x="85" y="7"/>
                  </a:lnTo>
                  <a:lnTo>
                    <a:pt x="92" y="5"/>
                  </a:lnTo>
                  <a:lnTo>
                    <a:pt x="97" y="5"/>
                  </a:lnTo>
                  <a:lnTo>
                    <a:pt x="105" y="3"/>
                  </a:lnTo>
                  <a:lnTo>
                    <a:pt x="109" y="2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Rectangle 90"/>
            <p:cNvSpPr>
              <a:spLocks noChangeArrowheads="1"/>
            </p:cNvSpPr>
            <p:nvPr/>
          </p:nvSpPr>
          <p:spPr bwMode="auto">
            <a:xfrm>
              <a:off x="4524" y="1482"/>
              <a:ext cx="97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Rectangle 91"/>
            <p:cNvSpPr>
              <a:spLocks noChangeArrowheads="1"/>
            </p:cNvSpPr>
            <p:nvPr/>
          </p:nvSpPr>
          <p:spPr bwMode="auto">
            <a:xfrm>
              <a:off x="4537" y="1471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s-ES_tradnl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7" name="Freeform 92"/>
            <p:cNvSpPr>
              <a:spLocks/>
            </p:cNvSpPr>
            <p:nvPr/>
          </p:nvSpPr>
          <p:spPr bwMode="auto">
            <a:xfrm>
              <a:off x="4453" y="3528"/>
              <a:ext cx="232" cy="250"/>
            </a:xfrm>
            <a:custGeom>
              <a:avLst/>
              <a:gdLst>
                <a:gd name="T0" fmla="*/ 134 w 251"/>
                <a:gd name="T1" fmla="*/ 0 h 250"/>
                <a:gd name="T2" fmla="*/ 155 w 251"/>
                <a:gd name="T3" fmla="*/ 5 h 250"/>
                <a:gd name="T4" fmla="*/ 170 w 251"/>
                <a:gd name="T5" fmla="*/ 8 h 250"/>
                <a:gd name="T6" fmla="*/ 189 w 251"/>
                <a:gd name="T7" fmla="*/ 16 h 250"/>
                <a:gd name="T8" fmla="*/ 202 w 251"/>
                <a:gd name="T9" fmla="*/ 26 h 250"/>
                <a:gd name="T10" fmla="*/ 214 w 251"/>
                <a:gd name="T11" fmla="*/ 37 h 250"/>
                <a:gd name="T12" fmla="*/ 225 w 251"/>
                <a:gd name="T13" fmla="*/ 48 h 250"/>
                <a:gd name="T14" fmla="*/ 234 w 251"/>
                <a:gd name="T15" fmla="*/ 62 h 250"/>
                <a:gd name="T16" fmla="*/ 242 w 251"/>
                <a:gd name="T17" fmla="*/ 82 h 250"/>
                <a:gd name="T18" fmla="*/ 249 w 251"/>
                <a:gd name="T19" fmla="*/ 97 h 250"/>
                <a:gd name="T20" fmla="*/ 251 w 251"/>
                <a:gd name="T21" fmla="*/ 117 h 250"/>
                <a:gd name="T22" fmla="*/ 251 w 251"/>
                <a:gd name="T23" fmla="*/ 130 h 250"/>
                <a:gd name="T24" fmla="*/ 251 w 251"/>
                <a:gd name="T25" fmla="*/ 147 h 250"/>
                <a:gd name="T26" fmla="*/ 244 w 251"/>
                <a:gd name="T27" fmla="*/ 167 h 250"/>
                <a:gd name="T28" fmla="*/ 239 w 251"/>
                <a:gd name="T29" fmla="*/ 182 h 250"/>
                <a:gd name="T30" fmla="*/ 229 w 251"/>
                <a:gd name="T31" fmla="*/ 199 h 250"/>
                <a:gd name="T32" fmla="*/ 217 w 251"/>
                <a:gd name="T33" fmla="*/ 212 h 250"/>
                <a:gd name="T34" fmla="*/ 209 w 251"/>
                <a:gd name="T35" fmla="*/ 220 h 250"/>
                <a:gd name="T36" fmla="*/ 192 w 251"/>
                <a:gd name="T37" fmla="*/ 232 h 250"/>
                <a:gd name="T38" fmla="*/ 179 w 251"/>
                <a:gd name="T39" fmla="*/ 240 h 250"/>
                <a:gd name="T40" fmla="*/ 159 w 251"/>
                <a:gd name="T41" fmla="*/ 247 h 250"/>
                <a:gd name="T42" fmla="*/ 142 w 251"/>
                <a:gd name="T43" fmla="*/ 250 h 250"/>
                <a:gd name="T44" fmla="*/ 125 w 251"/>
                <a:gd name="T45" fmla="*/ 250 h 250"/>
                <a:gd name="T46" fmla="*/ 109 w 251"/>
                <a:gd name="T47" fmla="*/ 250 h 250"/>
                <a:gd name="T48" fmla="*/ 92 w 251"/>
                <a:gd name="T49" fmla="*/ 247 h 250"/>
                <a:gd name="T50" fmla="*/ 74 w 251"/>
                <a:gd name="T51" fmla="*/ 240 h 250"/>
                <a:gd name="T52" fmla="*/ 59 w 251"/>
                <a:gd name="T53" fmla="*/ 232 h 250"/>
                <a:gd name="T54" fmla="*/ 43 w 251"/>
                <a:gd name="T55" fmla="*/ 220 h 250"/>
                <a:gd name="T56" fmla="*/ 35 w 251"/>
                <a:gd name="T57" fmla="*/ 212 h 250"/>
                <a:gd name="T58" fmla="*/ 25 w 251"/>
                <a:gd name="T59" fmla="*/ 199 h 250"/>
                <a:gd name="T60" fmla="*/ 13 w 251"/>
                <a:gd name="T61" fmla="*/ 182 h 250"/>
                <a:gd name="T62" fmla="*/ 7 w 251"/>
                <a:gd name="T63" fmla="*/ 167 h 250"/>
                <a:gd name="T64" fmla="*/ 3 w 251"/>
                <a:gd name="T65" fmla="*/ 147 h 250"/>
                <a:gd name="T66" fmla="*/ 0 w 251"/>
                <a:gd name="T67" fmla="*/ 130 h 250"/>
                <a:gd name="T68" fmla="*/ 0 w 251"/>
                <a:gd name="T69" fmla="*/ 117 h 250"/>
                <a:gd name="T70" fmla="*/ 5 w 251"/>
                <a:gd name="T71" fmla="*/ 97 h 250"/>
                <a:gd name="T72" fmla="*/ 8 w 251"/>
                <a:gd name="T73" fmla="*/ 82 h 250"/>
                <a:gd name="T74" fmla="*/ 17 w 251"/>
                <a:gd name="T75" fmla="*/ 62 h 250"/>
                <a:gd name="T76" fmla="*/ 27 w 251"/>
                <a:gd name="T77" fmla="*/ 48 h 250"/>
                <a:gd name="T78" fmla="*/ 37 w 251"/>
                <a:gd name="T79" fmla="*/ 37 h 250"/>
                <a:gd name="T80" fmla="*/ 48 w 251"/>
                <a:gd name="T81" fmla="*/ 26 h 250"/>
                <a:gd name="T82" fmla="*/ 62 w 251"/>
                <a:gd name="T83" fmla="*/ 16 h 250"/>
                <a:gd name="T84" fmla="*/ 82 w 251"/>
                <a:gd name="T85" fmla="*/ 8 h 250"/>
                <a:gd name="T86" fmla="*/ 97 w 251"/>
                <a:gd name="T87" fmla="*/ 5 h 250"/>
                <a:gd name="T88" fmla="*/ 117 w 251"/>
                <a:gd name="T8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250">
                  <a:moveTo>
                    <a:pt x="125" y="0"/>
                  </a:moveTo>
                  <a:lnTo>
                    <a:pt x="130" y="0"/>
                  </a:lnTo>
                  <a:lnTo>
                    <a:pt x="134" y="0"/>
                  </a:lnTo>
                  <a:lnTo>
                    <a:pt x="142" y="1"/>
                  </a:lnTo>
                  <a:lnTo>
                    <a:pt x="147" y="3"/>
                  </a:lnTo>
                  <a:lnTo>
                    <a:pt x="155" y="5"/>
                  </a:lnTo>
                  <a:lnTo>
                    <a:pt x="159" y="5"/>
                  </a:lnTo>
                  <a:lnTo>
                    <a:pt x="167" y="6"/>
                  </a:lnTo>
                  <a:lnTo>
                    <a:pt x="170" y="8"/>
                  </a:lnTo>
                  <a:lnTo>
                    <a:pt x="179" y="11"/>
                  </a:lnTo>
                  <a:lnTo>
                    <a:pt x="182" y="13"/>
                  </a:lnTo>
                  <a:lnTo>
                    <a:pt x="189" y="16"/>
                  </a:lnTo>
                  <a:lnTo>
                    <a:pt x="192" y="20"/>
                  </a:lnTo>
                  <a:lnTo>
                    <a:pt x="199" y="25"/>
                  </a:lnTo>
                  <a:lnTo>
                    <a:pt x="202" y="26"/>
                  </a:lnTo>
                  <a:lnTo>
                    <a:pt x="209" y="31"/>
                  </a:lnTo>
                  <a:lnTo>
                    <a:pt x="212" y="35"/>
                  </a:lnTo>
                  <a:lnTo>
                    <a:pt x="214" y="37"/>
                  </a:lnTo>
                  <a:lnTo>
                    <a:pt x="217" y="40"/>
                  </a:lnTo>
                  <a:lnTo>
                    <a:pt x="220" y="43"/>
                  </a:lnTo>
                  <a:lnTo>
                    <a:pt x="225" y="48"/>
                  </a:lnTo>
                  <a:lnTo>
                    <a:pt x="229" y="52"/>
                  </a:lnTo>
                  <a:lnTo>
                    <a:pt x="232" y="58"/>
                  </a:lnTo>
                  <a:lnTo>
                    <a:pt x="234" y="62"/>
                  </a:lnTo>
                  <a:lnTo>
                    <a:pt x="239" y="70"/>
                  </a:lnTo>
                  <a:lnTo>
                    <a:pt x="241" y="73"/>
                  </a:lnTo>
                  <a:lnTo>
                    <a:pt x="242" y="82"/>
                  </a:lnTo>
                  <a:lnTo>
                    <a:pt x="244" y="85"/>
                  </a:lnTo>
                  <a:lnTo>
                    <a:pt x="247" y="92"/>
                  </a:lnTo>
                  <a:lnTo>
                    <a:pt x="249" y="97"/>
                  </a:lnTo>
                  <a:lnTo>
                    <a:pt x="251" y="105"/>
                  </a:lnTo>
                  <a:lnTo>
                    <a:pt x="251" y="108"/>
                  </a:lnTo>
                  <a:lnTo>
                    <a:pt x="251" y="117"/>
                  </a:lnTo>
                  <a:lnTo>
                    <a:pt x="251" y="122"/>
                  </a:lnTo>
                  <a:lnTo>
                    <a:pt x="251" y="125"/>
                  </a:lnTo>
                  <a:lnTo>
                    <a:pt x="251" y="130"/>
                  </a:lnTo>
                  <a:lnTo>
                    <a:pt x="251" y="133"/>
                  </a:lnTo>
                  <a:lnTo>
                    <a:pt x="251" y="142"/>
                  </a:lnTo>
                  <a:lnTo>
                    <a:pt x="251" y="147"/>
                  </a:lnTo>
                  <a:lnTo>
                    <a:pt x="249" y="155"/>
                  </a:lnTo>
                  <a:lnTo>
                    <a:pt x="247" y="158"/>
                  </a:lnTo>
                  <a:lnTo>
                    <a:pt x="244" y="167"/>
                  </a:lnTo>
                  <a:lnTo>
                    <a:pt x="242" y="170"/>
                  </a:lnTo>
                  <a:lnTo>
                    <a:pt x="241" y="178"/>
                  </a:lnTo>
                  <a:lnTo>
                    <a:pt x="239" y="182"/>
                  </a:lnTo>
                  <a:lnTo>
                    <a:pt x="234" y="189"/>
                  </a:lnTo>
                  <a:lnTo>
                    <a:pt x="232" y="192"/>
                  </a:lnTo>
                  <a:lnTo>
                    <a:pt x="229" y="199"/>
                  </a:lnTo>
                  <a:lnTo>
                    <a:pt x="225" y="202"/>
                  </a:lnTo>
                  <a:lnTo>
                    <a:pt x="220" y="209"/>
                  </a:lnTo>
                  <a:lnTo>
                    <a:pt x="217" y="212"/>
                  </a:lnTo>
                  <a:lnTo>
                    <a:pt x="214" y="214"/>
                  </a:lnTo>
                  <a:lnTo>
                    <a:pt x="212" y="217"/>
                  </a:lnTo>
                  <a:lnTo>
                    <a:pt x="209" y="220"/>
                  </a:lnTo>
                  <a:lnTo>
                    <a:pt x="202" y="225"/>
                  </a:lnTo>
                  <a:lnTo>
                    <a:pt x="199" y="229"/>
                  </a:lnTo>
                  <a:lnTo>
                    <a:pt x="192" y="232"/>
                  </a:lnTo>
                  <a:lnTo>
                    <a:pt x="189" y="234"/>
                  </a:lnTo>
                  <a:lnTo>
                    <a:pt x="182" y="239"/>
                  </a:lnTo>
                  <a:lnTo>
                    <a:pt x="179" y="240"/>
                  </a:lnTo>
                  <a:lnTo>
                    <a:pt x="170" y="242"/>
                  </a:lnTo>
                  <a:lnTo>
                    <a:pt x="167" y="244"/>
                  </a:lnTo>
                  <a:lnTo>
                    <a:pt x="159" y="247"/>
                  </a:lnTo>
                  <a:lnTo>
                    <a:pt x="155" y="249"/>
                  </a:lnTo>
                  <a:lnTo>
                    <a:pt x="147" y="250"/>
                  </a:lnTo>
                  <a:lnTo>
                    <a:pt x="142" y="250"/>
                  </a:lnTo>
                  <a:lnTo>
                    <a:pt x="134" y="250"/>
                  </a:lnTo>
                  <a:lnTo>
                    <a:pt x="130" y="250"/>
                  </a:lnTo>
                  <a:lnTo>
                    <a:pt x="125" y="250"/>
                  </a:lnTo>
                  <a:lnTo>
                    <a:pt x="122" y="250"/>
                  </a:lnTo>
                  <a:lnTo>
                    <a:pt x="117" y="250"/>
                  </a:lnTo>
                  <a:lnTo>
                    <a:pt x="109" y="250"/>
                  </a:lnTo>
                  <a:lnTo>
                    <a:pt x="105" y="250"/>
                  </a:lnTo>
                  <a:lnTo>
                    <a:pt x="97" y="249"/>
                  </a:lnTo>
                  <a:lnTo>
                    <a:pt x="92" y="247"/>
                  </a:lnTo>
                  <a:lnTo>
                    <a:pt x="85" y="244"/>
                  </a:lnTo>
                  <a:lnTo>
                    <a:pt x="82" y="242"/>
                  </a:lnTo>
                  <a:lnTo>
                    <a:pt x="74" y="240"/>
                  </a:lnTo>
                  <a:lnTo>
                    <a:pt x="70" y="239"/>
                  </a:lnTo>
                  <a:lnTo>
                    <a:pt x="62" y="234"/>
                  </a:lnTo>
                  <a:lnTo>
                    <a:pt x="59" y="232"/>
                  </a:lnTo>
                  <a:lnTo>
                    <a:pt x="52" y="229"/>
                  </a:lnTo>
                  <a:lnTo>
                    <a:pt x="48" y="225"/>
                  </a:lnTo>
                  <a:lnTo>
                    <a:pt x="43" y="220"/>
                  </a:lnTo>
                  <a:lnTo>
                    <a:pt x="40" y="217"/>
                  </a:lnTo>
                  <a:lnTo>
                    <a:pt x="37" y="214"/>
                  </a:lnTo>
                  <a:lnTo>
                    <a:pt x="35" y="212"/>
                  </a:lnTo>
                  <a:lnTo>
                    <a:pt x="32" y="209"/>
                  </a:lnTo>
                  <a:lnTo>
                    <a:pt x="27" y="202"/>
                  </a:lnTo>
                  <a:lnTo>
                    <a:pt x="25" y="199"/>
                  </a:lnTo>
                  <a:lnTo>
                    <a:pt x="20" y="192"/>
                  </a:lnTo>
                  <a:lnTo>
                    <a:pt x="17" y="189"/>
                  </a:lnTo>
                  <a:lnTo>
                    <a:pt x="13" y="182"/>
                  </a:lnTo>
                  <a:lnTo>
                    <a:pt x="12" y="178"/>
                  </a:lnTo>
                  <a:lnTo>
                    <a:pt x="8" y="170"/>
                  </a:lnTo>
                  <a:lnTo>
                    <a:pt x="7" y="167"/>
                  </a:lnTo>
                  <a:lnTo>
                    <a:pt x="5" y="158"/>
                  </a:lnTo>
                  <a:lnTo>
                    <a:pt x="5" y="155"/>
                  </a:lnTo>
                  <a:lnTo>
                    <a:pt x="3" y="147"/>
                  </a:lnTo>
                  <a:lnTo>
                    <a:pt x="2" y="142"/>
                  </a:lnTo>
                  <a:lnTo>
                    <a:pt x="0" y="133"/>
                  </a:lnTo>
                  <a:lnTo>
                    <a:pt x="0" y="130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3" y="105"/>
                  </a:lnTo>
                  <a:lnTo>
                    <a:pt x="5" y="97"/>
                  </a:lnTo>
                  <a:lnTo>
                    <a:pt x="5" y="92"/>
                  </a:lnTo>
                  <a:lnTo>
                    <a:pt x="7" y="85"/>
                  </a:lnTo>
                  <a:lnTo>
                    <a:pt x="8" y="82"/>
                  </a:lnTo>
                  <a:lnTo>
                    <a:pt x="12" y="73"/>
                  </a:lnTo>
                  <a:lnTo>
                    <a:pt x="13" y="70"/>
                  </a:lnTo>
                  <a:lnTo>
                    <a:pt x="17" y="62"/>
                  </a:lnTo>
                  <a:lnTo>
                    <a:pt x="20" y="58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32" y="43"/>
                  </a:lnTo>
                  <a:lnTo>
                    <a:pt x="35" y="40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3" y="31"/>
                  </a:lnTo>
                  <a:lnTo>
                    <a:pt x="48" y="26"/>
                  </a:lnTo>
                  <a:lnTo>
                    <a:pt x="52" y="25"/>
                  </a:lnTo>
                  <a:lnTo>
                    <a:pt x="59" y="20"/>
                  </a:lnTo>
                  <a:lnTo>
                    <a:pt x="62" y="16"/>
                  </a:lnTo>
                  <a:lnTo>
                    <a:pt x="70" y="13"/>
                  </a:lnTo>
                  <a:lnTo>
                    <a:pt x="74" y="11"/>
                  </a:lnTo>
                  <a:lnTo>
                    <a:pt x="82" y="8"/>
                  </a:lnTo>
                  <a:lnTo>
                    <a:pt x="85" y="6"/>
                  </a:lnTo>
                  <a:lnTo>
                    <a:pt x="92" y="5"/>
                  </a:lnTo>
                  <a:lnTo>
                    <a:pt x="97" y="5"/>
                  </a:lnTo>
                  <a:lnTo>
                    <a:pt x="105" y="3"/>
                  </a:lnTo>
                  <a:lnTo>
                    <a:pt x="109" y="1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4541" y="3611"/>
              <a:ext cx="66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Rectangle 94"/>
            <p:cNvSpPr>
              <a:spLocks noChangeArrowheads="1"/>
            </p:cNvSpPr>
            <p:nvPr/>
          </p:nvSpPr>
          <p:spPr bwMode="auto">
            <a:xfrm>
              <a:off x="4547" y="3601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  <a:endParaRPr lang="es-ES_tradnl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Freeform 95"/>
            <p:cNvSpPr>
              <a:spLocks/>
            </p:cNvSpPr>
            <p:nvPr/>
          </p:nvSpPr>
          <p:spPr bwMode="auto">
            <a:xfrm>
              <a:off x="4741" y="3088"/>
              <a:ext cx="232" cy="251"/>
            </a:xfrm>
            <a:custGeom>
              <a:avLst/>
              <a:gdLst>
                <a:gd name="T0" fmla="*/ 134 w 251"/>
                <a:gd name="T1" fmla="*/ 0 h 251"/>
                <a:gd name="T2" fmla="*/ 156 w 251"/>
                <a:gd name="T3" fmla="*/ 5 h 251"/>
                <a:gd name="T4" fmla="*/ 171 w 251"/>
                <a:gd name="T5" fmla="*/ 9 h 251"/>
                <a:gd name="T6" fmla="*/ 189 w 251"/>
                <a:gd name="T7" fmla="*/ 17 h 251"/>
                <a:gd name="T8" fmla="*/ 202 w 251"/>
                <a:gd name="T9" fmla="*/ 27 h 251"/>
                <a:gd name="T10" fmla="*/ 214 w 251"/>
                <a:gd name="T11" fmla="*/ 37 h 251"/>
                <a:gd name="T12" fmla="*/ 226 w 251"/>
                <a:gd name="T13" fmla="*/ 49 h 251"/>
                <a:gd name="T14" fmla="*/ 234 w 251"/>
                <a:gd name="T15" fmla="*/ 62 h 251"/>
                <a:gd name="T16" fmla="*/ 242 w 251"/>
                <a:gd name="T17" fmla="*/ 82 h 251"/>
                <a:gd name="T18" fmla="*/ 249 w 251"/>
                <a:gd name="T19" fmla="*/ 97 h 251"/>
                <a:gd name="T20" fmla="*/ 251 w 251"/>
                <a:gd name="T21" fmla="*/ 117 h 251"/>
                <a:gd name="T22" fmla="*/ 251 w 251"/>
                <a:gd name="T23" fmla="*/ 131 h 251"/>
                <a:gd name="T24" fmla="*/ 251 w 251"/>
                <a:gd name="T25" fmla="*/ 147 h 251"/>
                <a:gd name="T26" fmla="*/ 244 w 251"/>
                <a:gd name="T27" fmla="*/ 167 h 251"/>
                <a:gd name="T28" fmla="*/ 239 w 251"/>
                <a:gd name="T29" fmla="*/ 183 h 251"/>
                <a:gd name="T30" fmla="*/ 229 w 251"/>
                <a:gd name="T31" fmla="*/ 199 h 251"/>
                <a:gd name="T32" fmla="*/ 217 w 251"/>
                <a:gd name="T33" fmla="*/ 213 h 251"/>
                <a:gd name="T34" fmla="*/ 209 w 251"/>
                <a:gd name="T35" fmla="*/ 221 h 251"/>
                <a:gd name="T36" fmla="*/ 192 w 251"/>
                <a:gd name="T37" fmla="*/ 233 h 251"/>
                <a:gd name="T38" fmla="*/ 179 w 251"/>
                <a:gd name="T39" fmla="*/ 241 h 251"/>
                <a:gd name="T40" fmla="*/ 159 w 251"/>
                <a:gd name="T41" fmla="*/ 248 h 251"/>
                <a:gd name="T42" fmla="*/ 142 w 251"/>
                <a:gd name="T43" fmla="*/ 251 h 251"/>
                <a:gd name="T44" fmla="*/ 126 w 251"/>
                <a:gd name="T45" fmla="*/ 251 h 251"/>
                <a:gd name="T46" fmla="*/ 109 w 251"/>
                <a:gd name="T47" fmla="*/ 251 h 251"/>
                <a:gd name="T48" fmla="*/ 92 w 251"/>
                <a:gd name="T49" fmla="*/ 248 h 251"/>
                <a:gd name="T50" fmla="*/ 74 w 251"/>
                <a:gd name="T51" fmla="*/ 241 h 251"/>
                <a:gd name="T52" fmla="*/ 59 w 251"/>
                <a:gd name="T53" fmla="*/ 233 h 251"/>
                <a:gd name="T54" fmla="*/ 44 w 251"/>
                <a:gd name="T55" fmla="*/ 221 h 251"/>
                <a:gd name="T56" fmla="*/ 35 w 251"/>
                <a:gd name="T57" fmla="*/ 213 h 251"/>
                <a:gd name="T58" fmla="*/ 25 w 251"/>
                <a:gd name="T59" fmla="*/ 199 h 251"/>
                <a:gd name="T60" fmla="*/ 14 w 251"/>
                <a:gd name="T61" fmla="*/ 183 h 251"/>
                <a:gd name="T62" fmla="*/ 7 w 251"/>
                <a:gd name="T63" fmla="*/ 167 h 251"/>
                <a:gd name="T64" fmla="*/ 4 w 251"/>
                <a:gd name="T65" fmla="*/ 147 h 251"/>
                <a:gd name="T66" fmla="*/ 0 w 251"/>
                <a:gd name="T67" fmla="*/ 131 h 251"/>
                <a:gd name="T68" fmla="*/ 0 w 251"/>
                <a:gd name="T69" fmla="*/ 117 h 251"/>
                <a:gd name="T70" fmla="*/ 5 w 251"/>
                <a:gd name="T71" fmla="*/ 97 h 251"/>
                <a:gd name="T72" fmla="*/ 9 w 251"/>
                <a:gd name="T73" fmla="*/ 82 h 251"/>
                <a:gd name="T74" fmla="*/ 17 w 251"/>
                <a:gd name="T75" fmla="*/ 62 h 251"/>
                <a:gd name="T76" fmla="*/ 27 w 251"/>
                <a:gd name="T77" fmla="*/ 49 h 251"/>
                <a:gd name="T78" fmla="*/ 37 w 251"/>
                <a:gd name="T79" fmla="*/ 37 h 251"/>
                <a:gd name="T80" fmla="*/ 49 w 251"/>
                <a:gd name="T81" fmla="*/ 27 h 251"/>
                <a:gd name="T82" fmla="*/ 62 w 251"/>
                <a:gd name="T83" fmla="*/ 17 h 251"/>
                <a:gd name="T84" fmla="*/ 82 w 251"/>
                <a:gd name="T85" fmla="*/ 9 h 251"/>
                <a:gd name="T86" fmla="*/ 97 w 251"/>
                <a:gd name="T87" fmla="*/ 5 h 251"/>
                <a:gd name="T88" fmla="*/ 117 w 251"/>
                <a:gd name="T8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251">
                  <a:moveTo>
                    <a:pt x="126" y="0"/>
                  </a:moveTo>
                  <a:lnTo>
                    <a:pt x="131" y="0"/>
                  </a:lnTo>
                  <a:lnTo>
                    <a:pt x="134" y="0"/>
                  </a:lnTo>
                  <a:lnTo>
                    <a:pt x="142" y="2"/>
                  </a:lnTo>
                  <a:lnTo>
                    <a:pt x="147" y="4"/>
                  </a:lnTo>
                  <a:lnTo>
                    <a:pt x="156" y="5"/>
                  </a:lnTo>
                  <a:lnTo>
                    <a:pt x="159" y="5"/>
                  </a:lnTo>
                  <a:lnTo>
                    <a:pt x="167" y="7"/>
                  </a:lnTo>
                  <a:lnTo>
                    <a:pt x="171" y="9"/>
                  </a:lnTo>
                  <a:lnTo>
                    <a:pt x="179" y="12"/>
                  </a:lnTo>
                  <a:lnTo>
                    <a:pt x="182" y="14"/>
                  </a:lnTo>
                  <a:lnTo>
                    <a:pt x="189" y="17"/>
                  </a:lnTo>
                  <a:lnTo>
                    <a:pt x="192" y="21"/>
                  </a:lnTo>
                  <a:lnTo>
                    <a:pt x="199" y="26"/>
                  </a:lnTo>
                  <a:lnTo>
                    <a:pt x="202" y="27"/>
                  </a:lnTo>
                  <a:lnTo>
                    <a:pt x="209" y="32"/>
                  </a:lnTo>
                  <a:lnTo>
                    <a:pt x="212" y="36"/>
                  </a:lnTo>
                  <a:lnTo>
                    <a:pt x="214" y="37"/>
                  </a:lnTo>
                  <a:lnTo>
                    <a:pt x="217" y="41"/>
                  </a:lnTo>
                  <a:lnTo>
                    <a:pt x="221" y="44"/>
                  </a:lnTo>
                  <a:lnTo>
                    <a:pt x="226" y="49"/>
                  </a:lnTo>
                  <a:lnTo>
                    <a:pt x="229" y="52"/>
                  </a:lnTo>
                  <a:lnTo>
                    <a:pt x="232" y="59"/>
                  </a:lnTo>
                  <a:lnTo>
                    <a:pt x="234" y="62"/>
                  </a:lnTo>
                  <a:lnTo>
                    <a:pt x="239" y="71"/>
                  </a:lnTo>
                  <a:lnTo>
                    <a:pt x="241" y="74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7" y="92"/>
                  </a:lnTo>
                  <a:lnTo>
                    <a:pt x="249" y="97"/>
                  </a:lnTo>
                  <a:lnTo>
                    <a:pt x="251" y="106"/>
                  </a:lnTo>
                  <a:lnTo>
                    <a:pt x="251" y="109"/>
                  </a:lnTo>
                  <a:lnTo>
                    <a:pt x="251" y="117"/>
                  </a:lnTo>
                  <a:lnTo>
                    <a:pt x="251" y="122"/>
                  </a:lnTo>
                  <a:lnTo>
                    <a:pt x="251" y="126"/>
                  </a:lnTo>
                  <a:lnTo>
                    <a:pt x="251" y="131"/>
                  </a:lnTo>
                  <a:lnTo>
                    <a:pt x="251" y="134"/>
                  </a:lnTo>
                  <a:lnTo>
                    <a:pt x="251" y="142"/>
                  </a:lnTo>
                  <a:lnTo>
                    <a:pt x="251" y="147"/>
                  </a:lnTo>
                  <a:lnTo>
                    <a:pt x="249" y="156"/>
                  </a:lnTo>
                  <a:lnTo>
                    <a:pt x="247" y="159"/>
                  </a:lnTo>
                  <a:lnTo>
                    <a:pt x="244" y="167"/>
                  </a:lnTo>
                  <a:lnTo>
                    <a:pt x="242" y="171"/>
                  </a:lnTo>
                  <a:lnTo>
                    <a:pt x="241" y="179"/>
                  </a:lnTo>
                  <a:lnTo>
                    <a:pt x="239" y="183"/>
                  </a:lnTo>
                  <a:lnTo>
                    <a:pt x="234" y="189"/>
                  </a:lnTo>
                  <a:lnTo>
                    <a:pt x="232" y="193"/>
                  </a:lnTo>
                  <a:lnTo>
                    <a:pt x="229" y="199"/>
                  </a:lnTo>
                  <a:lnTo>
                    <a:pt x="226" y="203"/>
                  </a:lnTo>
                  <a:lnTo>
                    <a:pt x="221" y="209"/>
                  </a:lnTo>
                  <a:lnTo>
                    <a:pt x="217" y="213"/>
                  </a:lnTo>
                  <a:lnTo>
                    <a:pt x="214" y="214"/>
                  </a:lnTo>
                  <a:lnTo>
                    <a:pt x="212" y="218"/>
                  </a:lnTo>
                  <a:lnTo>
                    <a:pt x="209" y="221"/>
                  </a:lnTo>
                  <a:lnTo>
                    <a:pt x="202" y="226"/>
                  </a:lnTo>
                  <a:lnTo>
                    <a:pt x="199" y="229"/>
                  </a:lnTo>
                  <a:lnTo>
                    <a:pt x="192" y="233"/>
                  </a:lnTo>
                  <a:lnTo>
                    <a:pt x="189" y="234"/>
                  </a:lnTo>
                  <a:lnTo>
                    <a:pt x="182" y="239"/>
                  </a:lnTo>
                  <a:lnTo>
                    <a:pt x="179" y="241"/>
                  </a:lnTo>
                  <a:lnTo>
                    <a:pt x="171" y="243"/>
                  </a:lnTo>
                  <a:lnTo>
                    <a:pt x="167" y="244"/>
                  </a:lnTo>
                  <a:lnTo>
                    <a:pt x="159" y="248"/>
                  </a:lnTo>
                  <a:lnTo>
                    <a:pt x="156" y="249"/>
                  </a:lnTo>
                  <a:lnTo>
                    <a:pt x="147" y="251"/>
                  </a:lnTo>
                  <a:lnTo>
                    <a:pt x="142" y="251"/>
                  </a:lnTo>
                  <a:lnTo>
                    <a:pt x="134" y="251"/>
                  </a:lnTo>
                  <a:lnTo>
                    <a:pt x="131" y="251"/>
                  </a:lnTo>
                  <a:lnTo>
                    <a:pt x="126" y="251"/>
                  </a:lnTo>
                  <a:lnTo>
                    <a:pt x="122" y="251"/>
                  </a:lnTo>
                  <a:lnTo>
                    <a:pt x="117" y="251"/>
                  </a:lnTo>
                  <a:lnTo>
                    <a:pt x="109" y="251"/>
                  </a:lnTo>
                  <a:lnTo>
                    <a:pt x="106" y="251"/>
                  </a:lnTo>
                  <a:lnTo>
                    <a:pt x="97" y="249"/>
                  </a:lnTo>
                  <a:lnTo>
                    <a:pt x="92" y="248"/>
                  </a:lnTo>
                  <a:lnTo>
                    <a:pt x="86" y="244"/>
                  </a:lnTo>
                  <a:lnTo>
                    <a:pt x="82" y="243"/>
                  </a:lnTo>
                  <a:lnTo>
                    <a:pt x="74" y="241"/>
                  </a:lnTo>
                  <a:lnTo>
                    <a:pt x="70" y="239"/>
                  </a:lnTo>
                  <a:lnTo>
                    <a:pt x="62" y="234"/>
                  </a:lnTo>
                  <a:lnTo>
                    <a:pt x="59" y="233"/>
                  </a:lnTo>
                  <a:lnTo>
                    <a:pt x="52" y="229"/>
                  </a:lnTo>
                  <a:lnTo>
                    <a:pt x="49" y="226"/>
                  </a:lnTo>
                  <a:lnTo>
                    <a:pt x="44" y="221"/>
                  </a:lnTo>
                  <a:lnTo>
                    <a:pt x="40" y="218"/>
                  </a:lnTo>
                  <a:lnTo>
                    <a:pt x="37" y="214"/>
                  </a:lnTo>
                  <a:lnTo>
                    <a:pt x="35" y="213"/>
                  </a:lnTo>
                  <a:lnTo>
                    <a:pt x="32" y="209"/>
                  </a:lnTo>
                  <a:lnTo>
                    <a:pt x="27" y="203"/>
                  </a:lnTo>
                  <a:lnTo>
                    <a:pt x="25" y="199"/>
                  </a:lnTo>
                  <a:lnTo>
                    <a:pt x="20" y="193"/>
                  </a:lnTo>
                  <a:lnTo>
                    <a:pt x="17" y="189"/>
                  </a:lnTo>
                  <a:lnTo>
                    <a:pt x="14" y="183"/>
                  </a:lnTo>
                  <a:lnTo>
                    <a:pt x="12" y="179"/>
                  </a:lnTo>
                  <a:lnTo>
                    <a:pt x="9" y="171"/>
                  </a:lnTo>
                  <a:lnTo>
                    <a:pt x="7" y="167"/>
                  </a:lnTo>
                  <a:lnTo>
                    <a:pt x="5" y="159"/>
                  </a:lnTo>
                  <a:lnTo>
                    <a:pt x="5" y="156"/>
                  </a:lnTo>
                  <a:lnTo>
                    <a:pt x="4" y="147"/>
                  </a:lnTo>
                  <a:lnTo>
                    <a:pt x="2" y="142"/>
                  </a:lnTo>
                  <a:lnTo>
                    <a:pt x="0" y="134"/>
                  </a:lnTo>
                  <a:lnTo>
                    <a:pt x="0" y="131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2" y="109"/>
                  </a:lnTo>
                  <a:lnTo>
                    <a:pt x="4" y="106"/>
                  </a:lnTo>
                  <a:lnTo>
                    <a:pt x="5" y="97"/>
                  </a:lnTo>
                  <a:lnTo>
                    <a:pt x="5" y="92"/>
                  </a:lnTo>
                  <a:lnTo>
                    <a:pt x="7" y="86"/>
                  </a:lnTo>
                  <a:lnTo>
                    <a:pt x="9" y="82"/>
                  </a:lnTo>
                  <a:lnTo>
                    <a:pt x="12" y="74"/>
                  </a:lnTo>
                  <a:lnTo>
                    <a:pt x="14" y="71"/>
                  </a:lnTo>
                  <a:lnTo>
                    <a:pt x="17" y="62"/>
                  </a:lnTo>
                  <a:lnTo>
                    <a:pt x="20" y="59"/>
                  </a:lnTo>
                  <a:lnTo>
                    <a:pt x="25" y="52"/>
                  </a:lnTo>
                  <a:lnTo>
                    <a:pt x="27" y="49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7" y="37"/>
                  </a:lnTo>
                  <a:lnTo>
                    <a:pt x="40" y="36"/>
                  </a:lnTo>
                  <a:lnTo>
                    <a:pt x="44" y="32"/>
                  </a:lnTo>
                  <a:lnTo>
                    <a:pt x="49" y="27"/>
                  </a:lnTo>
                  <a:lnTo>
                    <a:pt x="52" y="26"/>
                  </a:lnTo>
                  <a:lnTo>
                    <a:pt x="59" y="21"/>
                  </a:lnTo>
                  <a:lnTo>
                    <a:pt x="62" y="17"/>
                  </a:lnTo>
                  <a:lnTo>
                    <a:pt x="70" y="14"/>
                  </a:lnTo>
                  <a:lnTo>
                    <a:pt x="74" y="12"/>
                  </a:lnTo>
                  <a:lnTo>
                    <a:pt x="82" y="9"/>
                  </a:lnTo>
                  <a:lnTo>
                    <a:pt x="86" y="7"/>
                  </a:lnTo>
                  <a:lnTo>
                    <a:pt x="92" y="5"/>
                  </a:lnTo>
                  <a:lnTo>
                    <a:pt x="97" y="5"/>
                  </a:lnTo>
                  <a:lnTo>
                    <a:pt x="106" y="4"/>
                  </a:lnTo>
                  <a:lnTo>
                    <a:pt x="109" y="2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Rectangle 96"/>
            <p:cNvSpPr>
              <a:spLocks noChangeArrowheads="1"/>
            </p:cNvSpPr>
            <p:nvPr/>
          </p:nvSpPr>
          <p:spPr bwMode="auto">
            <a:xfrm>
              <a:off x="4826" y="3172"/>
              <a:ext cx="66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Rectangle 97"/>
            <p:cNvSpPr>
              <a:spLocks noChangeArrowheads="1"/>
            </p:cNvSpPr>
            <p:nvPr/>
          </p:nvSpPr>
          <p:spPr bwMode="auto">
            <a:xfrm>
              <a:off x="4832" y="316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es-ES_tradnl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" name="Freeform 98"/>
            <p:cNvSpPr>
              <a:spLocks/>
            </p:cNvSpPr>
            <p:nvPr/>
          </p:nvSpPr>
          <p:spPr bwMode="auto">
            <a:xfrm>
              <a:off x="4048" y="2838"/>
              <a:ext cx="230" cy="250"/>
            </a:xfrm>
            <a:custGeom>
              <a:avLst/>
              <a:gdLst>
                <a:gd name="T0" fmla="*/ 133 w 250"/>
                <a:gd name="T1" fmla="*/ 0 h 250"/>
                <a:gd name="T2" fmla="*/ 155 w 250"/>
                <a:gd name="T3" fmla="*/ 5 h 250"/>
                <a:gd name="T4" fmla="*/ 170 w 250"/>
                <a:gd name="T5" fmla="*/ 8 h 250"/>
                <a:gd name="T6" fmla="*/ 189 w 250"/>
                <a:gd name="T7" fmla="*/ 17 h 250"/>
                <a:gd name="T8" fmla="*/ 202 w 250"/>
                <a:gd name="T9" fmla="*/ 27 h 250"/>
                <a:gd name="T10" fmla="*/ 214 w 250"/>
                <a:gd name="T11" fmla="*/ 37 h 250"/>
                <a:gd name="T12" fmla="*/ 225 w 250"/>
                <a:gd name="T13" fmla="*/ 48 h 250"/>
                <a:gd name="T14" fmla="*/ 234 w 250"/>
                <a:gd name="T15" fmla="*/ 62 h 250"/>
                <a:gd name="T16" fmla="*/ 242 w 250"/>
                <a:gd name="T17" fmla="*/ 82 h 250"/>
                <a:gd name="T18" fmla="*/ 249 w 250"/>
                <a:gd name="T19" fmla="*/ 97 h 250"/>
                <a:gd name="T20" fmla="*/ 250 w 250"/>
                <a:gd name="T21" fmla="*/ 117 h 250"/>
                <a:gd name="T22" fmla="*/ 250 w 250"/>
                <a:gd name="T23" fmla="*/ 130 h 250"/>
                <a:gd name="T24" fmla="*/ 250 w 250"/>
                <a:gd name="T25" fmla="*/ 147 h 250"/>
                <a:gd name="T26" fmla="*/ 244 w 250"/>
                <a:gd name="T27" fmla="*/ 167 h 250"/>
                <a:gd name="T28" fmla="*/ 239 w 250"/>
                <a:gd name="T29" fmla="*/ 182 h 250"/>
                <a:gd name="T30" fmla="*/ 229 w 250"/>
                <a:gd name="T31" fmla="*/ 199 h 250"/>
                <a:gd name="T32" fmla="*/ 217 w 250"/>
                <a:gd name="T33" fmla="*/ 212 h 250"/>
                <a:gd name="T34" fmla="*/ 209 w 250"/>
                <a:gd name="T35" fmla="*/ 220 h 250"/>
                <a:gd name="T36" fmla="*/ 192 w 250"/>
                <a:gd name="T37" fmla="*/ 232 h 250"/>
                <a:gd name="T38" fmla="*/ 179 w 250"/>
                <a:gd name="T39" fmla="*/ 240 h 250"/>
                <a:gd name="T40" fmla="*/ 159 w 250"/>
                <a:gd name="T41" fmla="*/ 247 h 250"/>
                <a:gd name="T42" fmla="*/ 142 w 250"/>
                <a:gd name="T43" fmla="*/ 250 h 250"/>
                <a:gd name="T44" fmla="*/ 125 w 250"/>
                <a:gd name="T45" fmla="*/ 250 h 250"/>
                <a:gd name="T46" fmla="*/ 108 w 250"/>
                <a:gd name="T47" fmla="*/ 250 h 250"/>
                <a:gd name="T48" fmla="*/ 92 w 250"/>
                <a:gd name="T49" fmla="*/ 247 h 250"/>
                <a:gd name="T50" fmla="*/ 73 w 250"/>
                <a:gd name="T51" fmla="*/ 240 h 250"/>
                <a:gd name="T52" fmla="*/ 58 w 250"/>
                <a:gd name="T53" fmla="*/ 232 h 250"/>
                <a:gd name="T54" fmla="*/ 43 w 250"/>
                <a:gd name="T55" fmla="*/ 220 h 250"/>
                <a:gd name="T56" fmla="*/ 35 w 250"/>
                <a:gd name="T57" fmla="*/ 212 h 250"/>
                <a:gd name="T58" fmla="*/ 25 w 250"/>
                <a:gd name="T59" fmla="*/ 199 h 250"/>
                <a:gd name="T60" fmla="*/ 13 w 250"/>
                <a:gd name="T61" fmla="*/ 182 h 250"/>
                <a:gd name="T62" fmla="*/ 7 w 250"/>
                <a:gd name="T63" fmla="*/ 167 h 250"/>
                <a:gd name="T64" fmla="*/ 3 w 250"/>
                <a:gd name="T65" fmla="*/ 147 h 250"/>
                <a:gd name="T66" fmla="*/ 0 w 250"/>
                <a:gd name="T67" fmla="*/ 130 h 250"/>
                <a:gd name="T68" fmla="*/ 0 w 250"/>
                <a:gd name="T69" fmla="*/ 117 h 250"/>
                <a:gd name="T70" fmla="*/ 5 w 250"/>
                <a:gd name="T71" fmla="*/ 97 h 250"/>
                <a:gd name="T72" fmla="*/ 8 w 250"/>
                <a:gd name="T73" fmla="*/ 82 h 250"/>
                <a:gd name="T74" fmla="*/ 17 w 250"/>
                <a:gd name="T75" fmla="*/ 62 h 250"/>
                <a:gd name="T76" fmla="*/ 27 w 250"/>
                <a:gd name="T77" fmla="*/ 48 h 250"/>
                <a:gd name="T78" fmla="*/ 37 w 250"/>
                <a:gd name="T79" fmla="*/ 37 h 250"/>
                <a:gd name="T80" fmla="*/ 48 w 250"/>
                <a:gd name="T81" fmla="*/ 27 h 250"/>
                <a:gd name="T82" fmla="*/ 62 w 250"/>
                <a:gd name="T83" fmla="*/ 17 h 250"/>
                <a:gd name="T84" fmla="*/ 82 w 250"/>
                <a:gd name="T85" fmla="*/ 8 h 250"/>
                <a:gd name="T86" fmla="*/ 97 w 250"/>
                <a:gd name="T87" fmla="*/ 5 h 250"/>
                <a:gd name="T88" fmla="*/ 117 w 250"/>
                <a:gd name="T8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0" h="250">
                  <a:moveTo>
                    <a:pt x="125" y="0"/>
                  </a:moveTo>
                  <a:lnTo>
                    <a:pt x="130" y="0"/>
                  </a:lnTo>
                  <a:lnTo>
                    <a:pt x="133" y="0"/>
                  </a:lnTo>
                  <a:lnTo>
                    <a:pt x="142" y="2"/>
                  </a:lnTo>
                  <a:lnTo>
                    <a:pt x="147" y="3"/>
                  </a:lnTo>
                  <a:lnTo>
                    <a:pt x="155" y="5"/>
                  </a:lnTo>
                  <a:lnTo>
                    <a:pt x="159" y="5"/>
                  </a:lnTo>
                  <a:lnTo>
                    <a:pt x="167" y="7"/>
                  </a:lnTo>
                  <a:lnTo>
                    <a:pt x="170" y="8"/>
                  </a:lnTo>
                  <a:lnTo>
                    <a:pt x="179" y="12"/>
                  </a:lnTo>
                  <a:lnTo>
                    <a:pt x="182" y="13"/>
                  </a:lnTo>
                  <a:lnTo>
                    <a:pt x="189" y="17"/>
                  </a:lnTo>
                  <a:lnTo>
                    <a:pt x="192" y="20"/>
                  </a:lnTo>
                  <a:lnTo>
                    <a:pt x="199" y="25"/>
                  </a:lnTo>
                  <a:lnTo>
                    <a:pt x="202" y="27"/>
                  </a:lnTo>
                  <a:lnTo>
                    <a:pt x="209" y="32"/>
                  </a:lnTo>
                  <a:lnTo>
                    <a:pt x="212" y="35"/>
                  </a:lnTo>
                  <a:lnTo>
                    <a:pt x="214" y="37"/>
                  </a:lnTo>
                  <a:lnTo>
                    <a:pt x="217" y="40"/>
                  </a:lnTo>
                  <a:lnTo>
                    <a:pt x="220" y="43"/>
                  </a:lnTo>
                  <a:lnTo>
                    <a:pt x="225" y="48"/>
                  </a:lnTo>
                  <a:lnTo>
                    <a:pt x="229" y="52"/>
                  </a:lnTo>
                  <a:lnTo>
                    <a:pt x="232" y="58"/>
                  </a:lnTo>
                  <a:lnTo>
                    <a:pt x="234" y="62"/>
                  </a:lnTo>
                  <a:lnTo>
                    <a:pt x="239" y="70"/>
                  </a:lnTo>
                  <a:lnTo>
                    <a:pt x="240" y="73"/>
                  </a:lnTo>
                  <a:lnTo>
                    <a:pt x="242" y="82"/>
                  </a:lnTo>
                  <a:lnTo>
                    <a:pt x="244" y="85"/>
                  </a:lnTo>
                  <a:lnTo>
                    <a:pt x="247" y="92"/>
                  </a:lnTo>
                  <a:lnTo>
                    <a:pt x="249" y="97"/>
                  </a:lnTo>
                  <a:lnTo>
                    <a:pt x="250" y="105"/>
                  </a:lnTo>
                  <a:lnTo>
                    <a:pt x="250" y="108"/>
                  </a:lnTo>
                  <a:lnTo>
                    <a:pt x="250" y="117"/>
                  </a:lnTo>
                  <a:lnTo>
                    <a:pt x="250" y="122"/>
                  </a:lnTo>
                  <a:lnTo>
                    <a:pt x="250" y="125"/>
                  </a:lnTo>
                  <a:lnTo>
                    <a:pt x="250" y="130"/>
                  </a:lnTo>
                  <a:lnTo>
                    <a:pt x="250" y="134"/>
                  </a:lnTo>
                  <a:lnTo>
                    <a:pt x="250" y="142"/>
                  </a:lnTo>
                  <a:lnTo>
                    <a:pt x="250" y="147"/>
                  </a:lnTo>
                  <a:lnTo>
                    <a:pt x="249" y="155"/>
                  </a:lnTo>
                  <a:lnTo>
                    <a:pt x="247" y="159"/>
                  </a:lnTo>
                  <a:lnTo>
                    <a:pt x="244" y="167"/>
                  </a:lnTo>
                  <a:lnTo>
                    <a:pt x="242" y="170"/>
                  </a:lnTo>
                  <a:lnTo>
                    <a:pt x="240" y="179"/>
                  </a:lnTo>
                  <a:lnTo>
                    <a:pt x="239" y="182"/>
                  </a:lnTo>
                  <a:lnTo>
                    <a:pt x="234" y="189"/>
                  </a:lnTo>
                  <a:lnTo>
                    <a:pt x="232" y="192"/>
                  </a:lnTo>
                  <a:lnTo>
                    <a:pt x="229" y="199"/>
                  </a:lnTo>
                  <a:lnTo>
                    <a:pt x="225" y="202"/>
                  </a:lnTo>
                  <a:lnTo>
                    <a:pt x="220" y="209"/>
                  </a:lnTo>
                  <a:lnTo>
                    <a:pt x="217" y="212"/>
                  </a:lnTo>
                  <a:lnTo>
                    <a:pt x="214" y="214"/>
                  </a:lnTo>
                  <a:lnTo>
                    <a:pt x="212" y="217"/>
                  </a:lnTo>
                  <a:lnTo>
                    <a:pt x="209" y="220"/>
                  </a:lnTo>
                  <a:lnTo>
                    <a:pt x="202" y="225"/>
                  </a:lnTo>
                  <a:lnTo>
                    <a:pt x="199" y="229"/>
                  </a:lnTo>
                  <a:lnTo>
                    <a:pt x="192" y="232"/>
                  </a:lnTo>
                  <a:lnTo>
                    <a:pt x="189" y="234"/>
                  </a:lnTo>
                  <a:lnTo>
                    <a:pt x="182" y="239"/>
                  </a:lnTo>
                  <a:lnTo>
                    <a:pt x="179" y="240"/>
                  </a:lnTo>
                  <a:lnTo>
                    <a:pt x="170" y="242"/>
                  </a:lnTo>
                  <a:lnTo>
                    <a:pt x="167" y="244"/>
                  </a:lnTo>
                  <a:lnTo>
                    <a:pt x="159" y="247"/>
                  </a:lnTo>
                  <a:lnTo>
                    <a:pt x="155" y="249"/>
                  </a:lnTo>
                  <a:lnTo>
                    <a:pt x="147" y="250"/>
                  </a:lnTo>
                  <a:lnTo>
                    <a:pt x="142" y="250"/>
                  </a:lnTo>
                  <a:lnTo>
                    <a:pt x="133" y="250"/>
                  </a:lnTo>
                  <a:lnTo>
                    <a:pt x="130" y="250"/>
                  </a:lnTo>
                  <a:lnTo>
                    <a:pt x="125" y="250"/>
                  </a:lnTo>
                  <a:lnTo>
                    <a:pt x="122" y="250"/>
                  </a:lnTo>
                  <a:lnTo>
                    <a:pt x="117" y="250"/>
                  </a:lnTo>
                  <a:lnTo>
                    <a:pt x="108" y="250"/>
                  </a:lnTo>
                  <a:lnTo>
                    <a:pt x="105" y="250"/>
                  </a:lnTo>
                  <a:lnTo>
                    <a:pt x="97" y="249"/>
                  </a:lnTo>
                  <a:lnTo>
                    <a:pt x="92" y="247"/>
                  </a:lnTo>
                  <a:lnTo>
                    <a:pt x="85" y="244"/>
                  </a:lnTo>
                  <a:lnTo>
                    <a:pt x="82" y="242"/>
                  </a:lnTo>
                  <a:lnTo>
                    <a:pt x="73" y="240"/>
                  </a:lnTo>
                  <a:lnTo>
                    <a:pt x="70" y="239"/>
                  </a:lnTo>
                  <a:lnTo>
                    <a:pt x="62" y="234"/>
                  </a:lnTo>
                  <a:lnTo>
                    <a:pt x="58" y="232"/>
                  </a:lnTo>
                  <a:lnTo>
                    <a:pt x="52" y="229"/>
                  </a:lnTo>
                  <a:lnTo>
                    <a:pt x="48" y="225"/>
                  </a:lnTo>
                  <a:lnTo>
                    <a:pt x="43" y="220"/>
                  </a:lnTo>
                  <a:lnTo>
                    <a:pt x="40" y="217"/>
                  </a:lnTo>
                  <a:lnTo>
                    <a:pt x="37" y="214"/>
                  </a:lnTo>
                  <a:lnTo>
                    <a:pt x="35" y="212"/>
                  </a:lnTo>
                  <a:lnTo>
                    <a:pt x="32" y="209"/>
                  </a:lnTo>
                  <a:lnTo>
                    <a:pt x="27" y="202"/>
                  </a:lnTo>
                  <a:lnTo>
                    <a:pt x="25" y="199"/>
                  </a:lnTo>
                  <a:lnTo>
                    <a:pt x="20" y="192"/>
                  </a:lnTo>
                  <a:lnTo>
                    <a:pt x="17" y="189"/>
                  </a:lnTo>
                  <a:lnTo>
                    <a:pt x="13" y="182"/>
                  </a:lnTo>
                  <a:lnTo>
                    <a:pt x="12" y="179"/>
                  </a:lnTo>
                  <a:lnTo>
                    <a:pt x="8" y="170"/>
                  </a:lnTo>
                  <a:lnTo>
                    <a:pt x="7" y="167"/>
                  </a:lnTo>
                  <a:lnTo>
                    <a:pt x="5" y="159"/>
                  </a:lnTo>
                  <a:lnTo>
                    <a:pt x="5" y="155"/>
                  </a:lnTo>
                  <a:lnTo>
                    <a:pt x="3" y="147"/>
                  </a:lnTo>
                  <a:lnTo>
                    <a:pt x="2" y="142"/>
                  </a:lnTo>
                  <a:lnTo>
                    <a:pt x="0" y="134"/>
                  </a:lnTo>
                  <a:lnTo>
                    <a:pt x="0" y="130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3" y="105"/>
                  </a:lnTo>
                  <a:lnTo>
                    <a:pt x="5" y="97"/>
                  </a:lnTo>
                  <a:lnTo>
                    <a:pt x="5" y="92"/>
                  </a:lnTo>
                  <a:lnTo>
                    <a:pt x="7" y="85"/>
                  </a:lnTo>
                  <a:lnTo>
                    <a:pt x="8" y="82"/>
                  </a:lnTo>
                  <a:lnTo>
                    <a:pt x="12" y="73"/>
                  </a:lnTo>
                  <a:lnTo>
                    <a:pt x="13" y="70"/>
                  </a:lnTo>
                  <a:lnTo>
                    <a:pt x="17" y="62"/>
                  </a:lnTo>
                  <a:lnTo>
                    <a:pt x="20" y="58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32" y="43"/>
                  </a:lnTo>
                  <a:lnTo>
                    <a:pt x="35" y="40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3" y="32"/>
                  </a:lnTo>
                  <a:lnTo>
                    <a:pt x="48" y="27"/>
                  </a:lnTo>
                  <a:lnTo>
                    <a:pt x="52" y="25"/>
                  </a:lnTo>
                  <a:lnTo>
                    <a:pt x="58" y="20"/>
                  </a:lnTo>
                  <a:lnTo>
                    <a:pt x="62" y="17"/>
                  </a:lnTo>
                  <a:lnTo>
                    <a:pt x="70" y="13"/>
                  </a:lnTo>
                  <a:lnTo>
                    <a:pt x="73" y="12"/>
                  </a:lnTo>
                  <a:lnTo>
                    <a:pt x="82" y="8"/>
                  </a:lnTo>
                  <a:lnTo>
                    <a:pt x="85" y="7"/>
                  </a:lnTo>
                  <a:lnTo>
                    <a:pt x="92" y="5"/>
                  </a:lnTo>
                  <a:lnTo>
                    <a:pt x="97" y="5"/>
                  </a:lnTo>
                  <a:lnTo>
                    <a:pt x="105" y="3"/>
                  </a:lnTo>
                  <a:lnTo>
                    <a:pt x="108" y="2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Rectangle 99"/>
            <p:cNvSpPr>
              <a:spLocks noChangeArrowheads="1"/>
            </p:cNvSpPr>
            <p:nvPr/>
          </p:nvSpPr>
          <p:spPr bwMode="auto">
            <a:xfrm>
              <a:off x="4149" y="2921"/>
              <a:ext cx="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Rectangle 100"/>
            <p:cNvSpPr>
              <a:spLocks noChangeArrowheads="1"/>
            </p:cNvSpPr>
            <p:nvPr/>
          </p:nvSpPr>
          <p:spPr bwMode="auto">
            <a:xfrm>
              <a:off x="4140" y="2911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s-ES_tradnl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4338" y="2462"/>
              <a:ext cx="230" cy="251"/>
            </a:xfrm>
            <a:custGeom>
              <a:avLst/>
              <a:gdLst>
                <a:gd name="T0" fmla="*/ 133 w 250"/>
                <a:gd name="T1" fmla="*/ 0 h 251"/>
                <a:gd name="T2" fmla="*/ 155 w 250"/>
                <a:gd name="T3" fmla="*/ 5 h 251"/>
                <a:gd name="T4" fmla="*/ 170 w 250"/>
                <a:gd name="T5" fmla="*/ 8 h 251"/>
                <a:gd name="T6" fmla="*/ 189 w 250"/>
                <a:gd name="T7" fmla="*/ 17 h 251"/>
                <a:gd name="T8" fmla="*/ 202 w 250"/>
                <a:gd name="T9" fmla="*/ 27 h 251"/>
                <a:gd name="T10" fmla="*/ 214 w 250"/>
                <a:gd name="T11" fmla="*/ 37 h 251"/>
                <a:gd name="T12" fmla="*/ 225 w 250"/>
                <a:gd name="T13" fmla="*/ 49 h 251"/>
                <a:gd name="T14" fmla="*/ 234 w 250"/>
                <a:gd name="T15" fmla="*/ 62 h 251"/>
                <a:gd name="T16" fmla="*/ 242 w 250"/>
                <a:gd name="T17" fmla="*/ 82 h 251"/>
                <a:gd name="T18" fmla="*/ 249 w 250"/>
                <a:gd name="T19" fmla="*/ 97 h 251"/>
                <a:gd name="T20" fmla="*/ 250 w 250"/>
                <a:gd name="T21" fmla="*/ 117 h 251"/>
                <a:gd name="T22" fmla="*/ 250 w 250"/>
                <a:gd name="T23" fmla="*/ 130 h 251"/>
                <a:gd name="T24" fmla="*/ 250 w 250"/>
                <a:gd name="T25" fmla="*/ 147 h 251"/>
                <a:gd name="T26" fmla="*/ 244 w 250"/>
                <a:gd name="T27" fmla="*/ 167 h 251"/>
                <a:gd name="T28" fmla="*/ 239 w 250"/>
                <a:gd name="T29" fmla="*/ 182 h 251"/>
                <a:gd name="T30" fmla="*/ 229 w 250"/>
                <a:gd name="T31" fmla="*/ 199 h 251"/>
                <a:gd name="T32" fmla="*/ 217 w 250"/>
                <a:gd name="T33" fmla="*/ 212 h 251"/>
                <a:gd name="T34" fmla="*/ 209 w 250"/>
                <a:gd name="T35" fmla="*/ 221 h 251"/>
                <a:gd name="T36" fmla="*/ 192 w 250"/>
                <a:gd name="T37" fmla="*/ 232 h 251"/>
                <a:gd name="T38" fmla="*/ 178 w 250"/>
                <a:gd name="T39" fmla="*/ 241 h 251"/>
                <a:gd name="T40" fmla="*/ 158 w 250"/>
                <a:gd name="T41" fmla="*/ 247 h 251"/>
                <a:gd name="T42" fmla="*/ 142 w 250"/>
                <a:gd name="T43" fmla="*/ 251 h 251"/>
                <a:gd name="T44" fmla="*/ 125 w 250"/>
                <a:gd name="T45" fmla="*/ 251 h 251"/>
                <a:gd name="T46" fmla="*/ 108 w 250"/>
                <a:gd name="T47" fmla="*/ 251 h 251"/>
                <a:gd name="T48" fmla="*/ 92 w 250"/>
                <a:gd name="T49" fmla="*/ 247 h 251"/>
                <a:gd name="T50" fmla="*/ 73 w 250"/>
                <a:gd name="T51" fmla="*/ 241 h 251"/>
                <a:gd name="T52" fmla="*/ 58 w 250"/>
                <a:gd name="T53" fmla="*/ 232 h 251"/>
                <a:gd name="T54" fmla="*/ 43 w 250"/>
                <a:gd name="T55" fmla="*/ 221 h 251"/>
                <a:gd name="T56" fmla="*/ 35 w 250"/>
                <a:gd name="T57" fmla="*/ 212 h 251"/>
                <a:gd name="T58" fmla="*/ 25 w 250"/>
                <a:gd name="T59" fmla="*/ 199 h 251"/>
                <a:gd name="T60" fmla="*/ 13 w 250"/>
                <a:gd name="T61" fmla="*/ 182 h 251"/>
                <a:gd name="T62" fmla="*/ 6 w 250"/>
                <a:gd name="T63" fmla="*/ 167 h 251"/>
                <a:gd name="T64" fmla="*/ 3 w 250"/>
                <a:gd name="T65" fmla="*/ 147 h 251"/>
                <a:gd name="T66" fmla="*/ 0 w 250"/>
                <a:gd name="T67" fmla="*/ 130 h 251"/>
                <a:gd name="T68" fmla="*/ 0 w 250"/>
                <a:gd name="T69" fmla="*/ 117 h 251"/>
                <a:gd name="T70" fmla="*/ 5 w 250"/>
                <a:gd name="T71" fmla="*/ 97 h 251"/>
                <a:gd name="T72" fmla="*/ 8 w 250"/>
                <a:gd name="T73" fmla="*/ 82 h 251"/>
                <a:gd name="T74" fmla="*/ 17 w 250"/>
                <a:gd name="T75" fmla="*/ 62 h 251"/>
                <a:gd name="T76" fmla="*/ 27 w 250"/>
                <a:gd name="T77" fmla="*/ 49 h 251"/>
                <a:gd name="T78" fmla="*/ 37 w 250"/>
                <a:gd name="T79" fmla="*/ 37 h 251"/>
                <a:gd name="T80" fmla="*/ 48 w 250"/>
                <a:gd name="T81" fmla="*/ 27 h 251"/>
                <a:gd name="T82" fmla="*/ 62 w 250"/>
                <a:gd name="T83" fmla="*/ 17 h 251"/>
                <a:gd name="T84" fmla="*/ 82 w 250"/>
                <a:gd name="T85" fmla="*/ 8 h 251"/>
                <a:gd name="T86" fmla="*/ 97 w 250"/>
                <a:gd name="T87" fmla="*/ 5 h 251"/>
                <a:gd name="T88" fmla="*/ 117 w 250"/>
                <a:gd name="T8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0" h="251">
                  <a:moveTo>
                    <a:pt x="125" y="0"/>
                  </a:moveTo>
                  <a:lnTo>
                    <a:pt x="130" y="0"/>
                  </a:lnTo>
                  <a:lnTo>
                    <a:pt x="133" y="0"/>
                  </a:lnTo>
                  <a:lnTo>
                    <a:pt x="142" y="2"/>
                  </a:lnTo>
                  <a:lnTo>
                    <a:pt x="147" y="3"/>
                  </a:lnTo>
                  <a:lnTo>
                    <a:pt x="155" y="5"/>
                  </a:lnTo>
                  <a:lnTo>
                    <a:pt x="158" y="5"/>
                  </a:lnTo>
                  <a:lnTo>
                    <a:pt x="167" y="7"/>
                  </a:lnTo>
                  <a:lnTo>
                    <a:pt x="170" y="8"/>
                  </a:lnTo>
                  <a:lnTo>
                    <a:pt x="178" y="12"/>
                  </a:lnTo>
                  <a:lnTo>
                    <a:pt x="182" y="13"/>
                  </a:lnTo>
                  <a:lnTo>
                    <a:pt x="189" y="17"/>
                  </a:lnTo>
                  <a:lnTo>
                    <a:pt x="192" y="20"/>
                  </a:lnTo>
                  <a:lnTo>
                    <a:pt x="199" y="25"/>
                  </a:lnTo>
                  <a:lnTo>
                    <a:pt x="202" y="27"/>
                  </a:lnTo>
                  <a:lnTo>
                    <a:pt x="209" y="32"/>
                  </a:lnTo>
                  <a:lnTo>
                    <a:pt x="212" y="35"/>
                  </a:lnTo>
                  <a:lnTo>
                    <a:pt x="214" y="37"/>
                  </a:lnTo>
                  <a:lnTo>
                    <a:pt x="217" y="40"/>
                  </a:lnTo>
                  <a:lnTo>
                    <a:pt x="220" y="44"/>
                  </a:lnTo>
                  <a:lnTo>
                    <a:pt x="225" y="49"/>
                  </a:lnTo>
                  <a:lnTo>
                    <a:pt x="229" y="52"/>
                  </a:lnTo>
                  <a:lnTo>
                    <a:pt x="232" y="59"/>
                  </a:lnTo>
                  <a:lnTo>
                    <a:pt x="234" y="62"/>
                  </a:lnTo>
                  <a:lnTo>
                    <a:pt x="239" y="70"/>
                  </a:lnTo>
                  <a:lnTo>
                    <a:pt x="240" y="74"/>
                  </a:lnTo>
                  <a:lnTo>
                    <a:pt x="242" y="82"/>
                  </a:lnTo>
                  <a:lnTo>
                    <a:pt x="244" y="85"/>
                  </a:lnTo>
                  <a:lnTo>
                    <a:pt x="247" y="92"/>
                  </a:lnTo>
                  <a:lnTo>
                    <a:pt x="249" y="97"/>
                  </a:lnTo>
                  <a:lnTo>
                    <a:pt x="250" y="105"/>
                  </a:lnTo>
                  <a:lnTo>
                    <a:pt x="250" y="109"/>
                  </a:lnTo>
                  <a:lnTo>
                    <a:pt x="250" y="117"/>
                  </a:lnTo>
                  <a:lnTo>
                    <a:pt x="250" y="122"/>
                  </a:lnTo>
                  <a:lnTo>
                    <a:pt x="250" y="125"/>
                  </a:lnTo>
                  <a:lnTo>
                    <a:pt x="250" y="130"/>
                  </a:lnTo>
                  <a:lnTo>
                    <a:pt x="250" y="134"/>
                  </a:lnTo>
                  <a:lnTo>
                    <a:pt x="250" y="142"/>
                  </a:lnTo>
                  <a:lnTo>
                    <a:pt x="250" y="147"/>
                  </a:lnTo>
                  <a:lnTo>
                    <a:pt x="249" y="155"/>
                  </a:lnTo>
                  <a:lnTo>
                    <a:pt x="247" y="159"/>
                  </a:lnTo>
                  <a:lnTo>
                    <a:pt x="244" y="167"/>
                  </a:lnTo>
                  <a:lnTo>
                    <a:pt x="242" y="170"/>
                  </a:lnTo>
                  <a:lnTo>
                    <a:pt x="240" y="179"/>
                  </a:lnTo>
                  <a:lnTo>
                    <a:pt x="239" y="182"/>
                  </a:lnTo>
                  <a:lnTo>
                    <a:pt x="234" y="189"/>
                  </a:lnTo>
                  <a:lnTo>
                    <a:pt x="232" y="192"/>
                  </a:lnTo>
                  <a:lnTo>
                    <a:pt x="229" y="199"/>
                  </a:lnTo>
                  <a:lnTo>
                    <a:pt x="225" y="202"/>
                  </a:lnTo>
                  <a:lnTo>
                    <a:pt x="220" y="209"/>
                  </a:lnTo>
                  <a:lnTo>
                    <a:pt x="217" y="212"/>
                  </a:lnTo>
                  <a:lnTo>
                    <a:pt x="214" y="214"/>
                  </a:lnTo>
                  <a:lnTo>
                    <a:pt x="212" y="217"/>
                  </a:lnTo>
                  <a:lnTo>
                    <a:pt x="209" y="221"/>
                  </a:lnTo>
                  <a:lnTo>
                    <a:pt x="202" y="226"/>
                  </a:lnTo>
                  <a:lnTo>
                    <a:pt x="199" y="229"/>
                  </a:lnTo>
                  <a:lnTo>
                    <a:pt x="192" y="232"/>
                  </a:lnTo>
                  <a:lnTo>
                    <a:pt x="189" y="234"/>
                  </a:lnTo>
                  <a:lnTo>
                    <a:pt x="182" y="239"/>
                  </a:lnTo>
                  <a:lnTo>
                    <a:pt x="178" y="241"/>
                  </a:lnTo>
                  <a:lnTo>
                    <a:pt x="170" y="242"/>
                  </a:lnTo>
                  <a:lnTo>
                    <a:pt x="167" y="244"/>
                  </a:lnTo>
                  <a:lnTo>
                    <a:pt x="158" y="247"/>
                  </a:lnTo>
                  <a:lnTo>
                    <a:pt x="155" y="249"/>
                  </a:lnTo>
                  <a:lnTo>
                    <a:pt x="147" y="251"/>
                  </a:lnTo>
                  <a:lnTo>
                    <a:pt x="142" y="251"/>
                  </a:lnTo>
                  <a:lnTo>
                    <a:pt x="133" y="251"/>
                  </a:lnTo>
                  <a:lnTo>
                    <a:pt x="130" y="251"/>
                  </a:lnTo>
                  <a:lnTo>
                    <a:pt x="125" y="251"/>
                  </a:lnTo>
                  <a:lnTo>
                    <a:pt x="122" y="251"/>
                  </a:lnTo>
                  <a:lnTo>
                    <a:pt x="117" y="251"/>
                  </a:lnTo>
                  <a:lnTo>
                    <a:pt x="108" y="251"/>
                  </a:lnTo>
                  <a:lnTo>
                    <a:pt x="105" y="251"/>
                  </a:lnTo>
                  <a:lnTo>
                    <a:pt x="97" y="249"/>
                  </a:lnTo>
                  <a:lnTo>
                    <a:pt x="92" y="247"/>
                  </a:lnTo>
                  <a:lnTo>
                    <a:pt x="85" y="244"/>
                  </a:lnTo>
                  <a:lnTo>
                    <a:pt x="82" y="242"/>
                  </a:lnTo>
                  <a:lnTo>
                    <a:pt x="73" y="241"/>
                  </a:lnTo>
                  <a:lnTo>
                    <a:pt x="70" y="239"/>
                  </a:lnTo>
                  <a:lnTo>
                    <a:pt x="62" y="234"/>
                  </a:lnTo>
                  <a:lnTo>
                    <a:pt x="58" y="232"/>
                  </a:lnTo>
                  <a:lnTo>
                    <a:pt x="52" y="229"/>
                  </a:lnTo>
                  <a:lnTo>
                    <a:pt x="48" y="226"/>
                  </a:lnTo>
                  <a:lnTo>
                    <a:pt x="43" y="221"/>
                  </a:lnTo>
                  <a:lnTo>
                    <a:pt x="40" y="217"/>
                  </a:lnTo>
                  <a:lnTo>
                    <a:pt x="37" y="214"/>
                  </a:lnTo>
                  <a:lnTo>
                    <a:pt x="35" y="212"/>
                  </a:lnTo>
                  <a:lnTo>
                    <a:pt x="32" y="209"/>
                  </a:lnTo>
                  <a:lnTo>
                    <a:pt x="27" y="202"/>
                  </a:lnTo>
                  <a:lnTo>
                    <a:pt x="25" y="199"/>
                  </a:lnTo>
                  <a:lnTo>
                    <a:pt x="20" y="192"/>
                  </a:lnTo>
                  <a:lnTo>
                    <a:pt x="17" y="189"/>
                  </a:lnTo>
                  <a:lnTo>
                    <a:pt x="13" y="182"/>
                  </a:lnTo>
                  <a:lnTo>
                    <a:pt x="11" y="179"/>
                  </a:lnTo>
                  <a:lnTo>
                    <a:pt x="8" y="170"/>
                  </a:lnTo>
                  <a:lnTo>
                    <a:pt x="6" y="167"/>
                  </a:lnTo>
                  <a:lnTo>
                    <a:pt x="5" y="159"/>
                  </a:lnTo>
                  <a:lnTo>
                    <a:pt x="5" y="155"/>
                  </a:lnTo>
                  <a:lnTo>
                    <a:pt x="3" y="147"/>
                  </a:lnTo>
                  <a:lnTo>
                    <a:pt x="1" y="142"/>
                  </a:lnTo>
                  <a:lnTo>
                    <a:pt x="0" y="134"/>
                  </a:lnTo>
                  <a:lnTo>
                    <a:pt x="0" y="130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1" y="109"/>
                  </a:lnTo>
                  <a:lnTo>
                    <a:pt x="3" y="105"/>
                  </a:lnTo>
                  <a:lnTo>
                    <a:pt x="5" y="97"/>
                  </a:lnTo>
                  <a:lnTo>
                    <a:pt x="5" y="92"/>
                  </a:lnTo>
                  <a:lnTo>
                    <a:pt x="6" y="85"/>
                  </a:lnTo>
                  <a:lnTo>
                    <a:pt x="8" y="82"/>
                  </a:lnTo>
                  <a:lnTo>
                    <a:pt x="11" y="74"/>
                  </a:lnTo>
                  <a:lnTo>
                    <a:pt x="13" y="70"/>
                  </a:lnTo>
                  <a:lnTo>
                    <a:pt x="17" y="62"/>
                  </a:lnTo>
                  <a:lnTo>
                    <a:pt x="20" y="59"/>
                  </a:lnTo>
                  <a:lnTo>
                    <a:pt x="25" y="52"/>
                  </a:lnTo>
                  <a:lnTo>
                    <a:pt x="27" y="49"/>
                  </a:lnTo>
                  <a:lnTo>
                    <a:pt x="32" y="44"/>
                  </a:lnTo>
                  <a:lnTo>
                    <a:pt x="35" y="40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3" y="32"/>
                  </a:lnTo>
                  <a:lnTo>
                    <a:pt x="48" y="27"/>
                  </a:lnTo>
                  <a:lnTo>
                    <a:pt x="52" y="25"/>
                  </a:lnTo>
                  <a:lnTo>
                    <a:pt x="58" y="20"/>
                  </a:lnTo>
                  <a:lnTo>
                    <a:pt x="62" y="17"/>
                  </a:lnTo>
                  <a:lnTo>
                    <a:pt x="70" y="13"/>
                  </a:lnTo>
                  <a:lnTo>
                    <a:pt x="73" y="12"/>
                  </a:lnTo>
                  <a:lnTo>
                    <a:pt x="82" y="8"/>
                  </a:lnTo>
                  <a:lnTo>
                    <a:pt x="85" y="7"/>
                  </a:lnTo>
                  <a:lnTo>
                    <a:pt x="92" y="5"/>
                  </a:lnTo>
                  <a:lnTo>
                    <a:pt x="97" y="5"/>
                  </a:lnTo>
                  <a:lnTo>
                    <a:pt x="105" y="3"/>
                  </a:lnTo>
                  <a:lnTo>
                    <a:pt x="108" y="2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Rectangle 102"/>
            <p:cNvSpPr>
              <a:spLocks noChangeArrowheads="1"/>
            </p:cNvSpPr>
            <p:nvPr/>
          </p:nvSpPr>
          <p:spPr bwMode="auto">
            <a:xfrm>
              <a:off x="4439" y="2546"/>
              <a:ext cx="34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Rectangle 103"/>
            <p:cNvSpPr>
              <a:spLocks noChangeArrowheads="1"/>
            </p:cNvSpPr>
            <p:nvPr/>
          </p:nvSpPr>
          <p:spPr bwMode="auto">
            <a:xfrm>
              <a:off x="4430" y="252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s-ES_tradnl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3760" y="2462"/>
              <a:ext cx="230" cy="251"/>
            </a:xfrm>
            <a:custGeom>
              <a:avLst/>
              <a:gdLst>
                <a:gd name="T0" fmla="*/ 133 w 250"/>
                <a:gd name="T1" fmla="*/ 0 h 251"/>
                <a:gd name="T2" fmla="*/ 155 w 250"/>
                <a:gd name="T3" fmla="*/ 5 h 251"/>
                <a:gd name="T4" fmla="*/ 170 w 250"/>
                <a:gd name="T5" fmla="*/ 8 h 251"/>
                <a:gd name="T6" fmla="*/ 188 w 250"/>
                <a:gd name="T7" fmla="*/ 17 h 251"/>
                <a:gd name="T8" fmla="*/ 202 w 250"/>
                <a:gd name="T9" fmla="*/ 27 h 251"/>
                <a:gd name="T10" fmla="*/ 213 w 250"/>
                <a:gd name="T11" fmla="*/ 37 h 251"/>
                <a:gd name="T12" fmla="*/ 225 w 250"/>
                <a:gd name="T13" fmla="*/ 49 h 251"/>
                <a:gd name="T14" fmla="*/ 233 w 250"/>
                <a:gd name="T15" fmla="*/ 62 h 251"/>
                <a:gd name="T16" fmla="*/ 242 w 250"/>
                <a:gd name="T17" fmla="*/ 82 h 251"/>
                <a:gd name="T18" fmla="*/ 248 w 250"/>
                <a:gd name="T19" fmla="*/ 97 h 251"/>
                <a:gd name="T20" fmla="*/ 250 w 250"/>
                <a:gd name="T21" fmla="*/ 117 h 251"/>
                <a:gd name="T22" fmla="*/ 250 w 250"/>
                <a:gd name="T23" fmla="*/ 130 h 251"/>
                <a:gd name="T24" fmla="*/ 250 w 250"/>
                <a:gd name="T25" fmla="*/ 147 h 251"/>
                <a:gd name="T26" fmla="*/ 243 w 250"/>
                <a:gd name="T27" fmla="*/ 167 h 251"/>
                <a:gd name="T28" fmla="*/ 238 w 250"/>
                <a:gd name="T29" fmla="*/ 182 h 251"/>
                <a:gd name="T30" fmla="*/ 228 w 250"/>
                <a:gd name="T31" fmla="*/ 199 h 251"/>
                <a:gd name="T32" fmla="*/ 217 w 250"/>
                <a:gd name="T33" fmla="*/ 212 h 251"/>
                <a:gd name="T34" fmla="*/ 208 w 250"/>
                <a:gd name="T35" fmla="*/ 221 h 251"/>
                <a:gd name="T36" fmla="*/ 192 w 250"/>
                <a:gd name="T37" fmla="*/ 232 h 251"/>
                <a:gd name="T38" fmla="*/ 178 w 250"/>
                <a:gd name="T39" fmla="*/ 241 h 251"/>
                <a:gd name="T40" fmla="*/ 158 w 250"/>
                <a:gd name="T41" fmla="*/ 247 h 251"/>
                <a:gd name="T42" fmla="*/ 142 w 250"/>
                <a:gd name="T43" fmla="*/ 251 h 251"/>
                <a:gd name="T44" fmla="*/ 125 w 250"/>
                <a:gd name="T45" fmla="*/ 251 h 251"/>
                <a:gd name="T46" fmla="*/ 108 w 250"/>
                <a:gd name="T47" fmla="*/ 251 h 251"/>
                <a:gd name="T48" fmla="*/ 91 w 250"/>
                <a:gd name="T49" fmla="*/ 247 h 251"/>
                <a:gd name="T50" fmla="*/ 73 w 250"/>
                <a:gd name="T51" fmla="*/ 241 h 251"/>
                <a:gd name="T52" fmla="*/ 58 w 250"/>
                <a:gd name="T53" fmla="*/ 232 h 251"/>
                <a:gd name="T54" fmla="*/ 43 w 250"/>
                <a:gd name="T55" fmla="*/ 221 h 251"/>
                <a:gd name="T56" fmla="*/ 35 w 250"/>
                <a:gd name="T57" fmla="*/ 212 h 251"/>
                <a:gd name="T58" fmla="*/ 25 w 250"/>
                <a:gd name="T59" fmla="*/ 199 h 251"/>
                <a:gd name="T60" fmla="*/ 13 w 250"/>
                <a:gd name="T61" fmla="*/ 182 h 251"/>
                <a:gd name="T62" fmla="*/ 6 w 250"/>
                <a:gd name="T63" fmla="*/ 167 h 251"/>
                <a:gd name="T64" fmla="*/ 3 w 250"/>
                <a:gd name="T65" fmla="*/ 147 h 251"/>
                <a:gd name="T66" fmla="*/ 0 w 250"/>
                <a:gd name="T67" fmla="*/ 130 h 251"/>
                <a:gd name="T68" fmla="*/ 0 w 250"/>
                <a:gd name="T69" fmla="*/ 117 h 251"/>
                <a:gd name="T70" fmla="*/ 5 w 250"/>
                <a:gd name="T71" fmla="*/ 97 h 251"/>
                <a:gd name="T72" fmla="*/ 8 w 250"/>
                <a:gd name="T73" fmla="*/ 82 h 251"/>
                <a:gd name="T74" fmla="*/ 16 w 250"/>
                <a:gd name="T75" fmla="*/ 62 h 251"/>
                <a:gd name="T76" fmla="*/ 26 w 250"/>
                <a:gd name="T77" fmla="*/ 49 h 251"/>
                <a:gd name="T78" fmla="*/ 36 w 250"/>
                <a:gd name="T79" fmla="*/ 37 h 251"/>
                <a:gd name="T80" fmla="*/ 48 w 250"/>
                <a:gd name="T81" fmla="*/ 27 h 251"/>
                <a:gd name="T82" fmla="*/ 61 w 250"/>
                <a:gd name="T83" fmla="*/ 17 h 251"/>
                <a:gd name="T84" fmla="*/ 81 w 250"/>
                <a:gd name="T85" fmla="*/ 8 h 251"/>
                <a:gd name="T86" fmla="*/ 96 w 250"/>
                <a:gd name="T87" fmla="*/ 5 h 251"/>
                <a:gd name="T88" fmla="*/ 116 w 250"/>
                <a:gd name="T8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0" h="251">
                  <a:moveTo>
                    <a:pt x="125" y="0"/>
                  </a:moveTo>
                  <a:lnTo>
                    <a:pt x="130" y="0"/>
                  </a:lnTo>
                  <a:lnTo>
                    <a:pt x="133" y="0"/>
                  </a:lnTo>
                  <a:lnTo>
                    <a:pt x="142" y="2"/>
                  </a:lnTo>
                  <a:lnTo>
                    <a:pt x="147" y="3"/>
                  </a:lnTo>
                  <a:lnTo>
                    <a:pt x="155" y="5"/>
                  </a:lnTo>
                  <a:lnTo>
                    <a:pt x="158" y="5"/>
                  </a:lnTo>
                  <a:lnTo>
                    <a:pt x="167" y="7"/>
                  </a:lnTo>
                  <a:lnTo>
                    <a:pt x="170" y="8"/>
                  </a:lnTo>
                  <a:lnTo>
                    <a:pt x="178" y="12"/>
                  </a:lnTo>
                  <a:lnTo>
                    <a:pt x="182" y="13"/>
                  </a:lnTo>
                  <a:lnTo>
                    <a:pt x="188" y="17"/>
                  </a:lnTo>
                  <a:lnTo>
                    <a:pt x="192" y="20"/>
                  </a:lnTo>
                  <a:lnTo>
                    <a:pt x="198" y="25"/>
                  </a:lnTo>
                  <a:lnTo>
                    <a:pt x="202" y="27"/>
                  </a:lnTo>
                  <a:lnTo>
                    <a:pt x="208" y="32"/>
                  </a:lnTo>
                  <a:lnTo>
                    <a:pt x="212" y="35"/>
                  </a:lnTo>
                  <a:lnTo>
                    <a:pt x="213" y="37"/>
                  </a:lnTo>
                  <a:lnTo>
                    <a:pt x="217" y="40"/>
                  </a:lnTo>
                  <a:lnTo>
                    <a:pt x="220" y="44"/>
                  </a:lnTo>
                  <a:lnTo>
                    <a:pt x="225" y="49"/>
                  </a:lnTo>
                  <a:lnTo>
                    <a:pt x="228" y="52"/>
                  </a:lnTo>
                  <a:lnTo>
                    <a:pt x="232" y="59"/>
                  </a:lnTo>
                  <a:lnTo>
                    <a:pt x="233" y="62"/>
                  </a:lnTo>
                  <a:lnTo>
                    <a:pt x="238" y="70"/>
                  </a:lnTo>
                  <a:lnTo>
                    <a:pt x="240" y="74"/>
                  </a:lnTo>
                  <a:lnTo>
                    <a:pt x="242" y="82"/>
                  </a:lnTo>
                  <a:lnTo>
                    <a:pt x="243" y="85"/>
                  </a:lnTo>
                  <a:lnTo>
                    <a:pt x="247" y="92"/>
                  </a:lnTo>
                  <a:lnTo>
                    <a:pt x="248" y="97"/>
                  </a:lnTo>
                  <a:lnTo>
                    <a:pt x="250" y="105"/>
                  </a:lnTo>
                  <a:lnTo>
                    <a:pt x="250" y="109"/>
                  </a:lnTo>
                  <a:lnTo>
                    <a:pt x="250" y="117"/>
                  </a:lnTo>
                  <a:lnTo>
                    <a:pt x="250" y="122"/>
                  </a:lnTo>
                  <a:lnTo>
                    <a:pt x="250" y="125"/>
                  </a:lnTo>
                  <a:lnTo>
                    <a:pt x="250" y="130"/>
                  </a:lnTo>
                  <a:lnTo>
                    <a:pt x="250" y="134"/>
                  </a:lnTo>
                  <a:lnTo>
                    <a:pt x="250" y="142"/>
                  </a:lnTo>
                  <a:lnTo>
                    <a:pt x="250" y="147"/>
                  </a:lnTo>
                  <a:lnTo>
                    <a:pt x="248" y="155"/>
                  </a:lnTo>
                  <a:lnTo>
                    <a:pt x="247" y="159"/>
                  </a:lnTo>
                  <a:lnTo>
                    <a:pt x="243" y="167"/>
                  </a:lnTo>
                  <a:lnTo>
                    <a:pt x="242" y="170"/>
                  </a:lnTo>
                  <a:lnTo>
                    <a:pt x="240" y="179"/>
                  </a:lnTo>
                  <a:lnTo>
                    <a:pt x="238" y="182"/>
                  </a:lnTo>
                  <a:lnTo>
                    <a:pt x="233" y="189"/>
                  </a:lnTo>
                  <a:lnTo>
                    <a:pt x="232" y="192"/>
                  </a:lnTo>
                  <a:lnTo>
                    <a:pt x="228" y="199"/>
                  </a:lnTo>
                  <a:lnTo>
                    <a:pt x="225" y="202"/>
                  </a:lnTo>
                  <a:lnTo>
                    <a:pt x="220" y="209"/>
                  </a:lnTo>
                  <a:lnTo>
                    <a:pt x="217" y="212"/>
                  </a:lnTo>
                  <a:lnTo>
                    <a:pt x="213" y="214"/>
                  </a:lnTo>
                  <a:lnTo>
                    <a:pt x="212" y="217"/>
                  </a:lnTo>
                  <a:lnTo>
                    <a:pt x="208" y="221"/>
                  </a:lnTo>
                  <a:lnTo>
                    <a:pt x="202" y="226"/>
                  </a:lnTo>
                  <a:lnTo>
                    <a:pt x="198" y="229"/>
                  </a:lnTo>
                  <a:lnTo>
                    <a:pt x="192" y="232"/>
                  </a:lnTo>
                  <a:lnTo>
                    <a:pt x="188" y="234"/>
                  </a:lnTo>
                  <a:lnTo>
                    <a:pt x="182" y="239"/>
                  </a:lnTo>
                  <a:lnTo>
                    <a:pt x="178" y="241"/>
                  </a:lnTo>
                  <a:lnTo>
                    <a:pt x="170" y="242"/>
                  </a:lnTo>
                  <a:lnTo>
                    <a:pt x="167" y="244"/>
                  </a:lnTo>
                  <a:lnTo>
                    <a:pt x="158" y="247"/>
                  </a:lnTo>
                  <a:lnTo>
                    <a:pt x="155" y="249"/>
                  </a:lnTo>
                  <a:lnTo>
                    <a:pt x="147" y="251"/>
                  </a:lnTo>
                  <a:lnTo>
                    <a:pt x="142" y="251"/>
                  </a:lnTo>
                  <a:lnTo>
                    <a:pt x="133" y="251"/>
                  </a:lnTo>
                  <a:lnTo>
                    <a:pt x="130" y="251"/>
                  </a:lnTo>
                  <a:lnTo>
                    <a:pt x="125" y="251"/>
                  </a:lnTo>
                  <a:lnTo>
                    <a:pt x="121" y="251"/>
                  </a:lnTo>
                  <a:lnTo>
                    <a:pt x="116" y="251"/>
                  </a:lnTo>
                  <a:lnTo>
                    <a:pt x="108" y="251"/>
                  </a:lnTo>
                  <a:lnTo>
                    <a:pt x="105" y="251"/>
                  </a:lnTo>
                  <a:lnTo>
                    <a:pt x="96" y="249"/>
                  </a:lnTo>
                  <a:lnTo>
                    <a:pt x="91" y="247"/>
                  </a:lnTo>
                  <a:lnTo>
                    <a:pt x="85" y="244"/>
                  </a:lnTo>
                  <a:lnTo>
                    <a:pt x="81" y="242"/>
                  </a:lnTo>
                  <a:lnTo>
                    <a:pt x="73" y="241"/>
                  </a:lnTo>
                  <a:lnTo>
                    <a:pt x="70" y="239"/>
                  </a:lnTo>
                  <a:lnTo>
                    <a:pt x="61" y="234"/>
                  </a:lnTo>
                  <a:lnTo>
                    <a:pt x="58" y="232"/>
                  </a:lnTo>
                  <a:lnTo>
                    <a:pt x="51" y="229"/>
                  </a:lnTo>
                  <a:lnTo>
                    <a:pt x="48" y="226"/>
                  </a:lnTo>
                  <a:lnTo>
                    <a:pt x="43" y="221"/>
                  </a:lnTo>
                  <a:lnTo>
                    <a:pt x="40" y="217"/>
                  </a:lnTo>
                  <a:lnTo>
                    <a:pt x="36" y="214"/>
                  </a:lnTo>
                  <a:lnTo>
                    <a:pt x="35" y="212"/>
                  </a:lnTo>
                  <a:lnTo>
                    <a:pt x="31" y="209"/>
                  </a:lnTo>
                  <a:lnTo>
                    <a:pt x="26" y="202"/>
                  </a:lnTo>
                  <a:lnTo>
                    <a:pt x="25" y="199"/>
                  </a:lnTo>
                  <a:lnTo>
                    <a:pt x="20" y="192"/>
                  </a:lnTo>
                  <a:lnTo>
                    <a:pt x="16" y="189"/>
                  </a:lnTo>
                  <a:lnTo>
                    <a:pt x="13" y="182"/>
                  </a:lnTo>
                  <a:lnTo>
                    <a:pt x="11" y="179"/>
                  </a:lnTo>
                  <a:lnTo>
                    <a:pt x="8" y="170"/>
                  </a:lnTo>
                  <a:lnTo>
                    <a:pt x="6" y="167"/>
                  </a:lnTo>
                  <a:lnTo>
                    <a:pt x="5" y="159"/>
                  </a:lnTo>
                  <a:lnTo>
                    <a:pt x="5" y="155"/>
                  </a:lnTo>
                  <a:lnTo>
                    <a:pt x="3" y="147"/>
                  </a:lnTo>
                  <a:lnTo>
                    <a:pt x="1" y="142"/>
                  </a:lnTo>
                  <a:lnTo>
                    <a:pt x="0" y="134"/>
                  </a:lnTo>
                  <a:lnTo>
                    <a:pt x="0" y="130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1" y="109"/>
                  </a:lnTo>
                  <a:lnTo>
                    <a:pt x="3" y="105"/>
                  </a:lnTo>
                  <a:lnTo>
                    <a:pt x="5" y="97"/>
                  </a:lnTo>
                  <a:lnTo>
                    <a:pt x="5" y="92"/>
                  </a:lnTo>
                  <a:lnTo>
                    <a:pt x="6" y="85"/>
                  </a:lnTo>
                  <a:lnTo>
                    <a:pt x="8" y="82"/>
                  </a:lnTo>
                  <a:lnTo>
                    <a:pt x="11" y="74"/>
                  </a:lnTo>
                  <a:lnTo>
                    <a:pt x="13" y="70"/>
                  </a:lnTo>
                  <a:lnTo>
                    <a:pt x="16" y="62"/>
                  </a:lnTo>
                  <a:lnTo>
                    <a:pt x="20" y="59"/>
                  </a:lnTo>
                  <a:lnTo>
                    <a:pt x="25" y="52"/>
                  </a:lnTo>
                  <a:lnTo>
                    <a:pt x="26" y="49"/>
                  </a:lnTo>
                  <a:lnTo>
                    <a:pt x="31" y="44"/>
                  </a:lnTo>
                  <a:lnTo>
                    <a:pt x="35" y="40"/>
                  </a:lnTo>
                  <a:lnTo>
                    <a:pt x="36" y="37"/>
                  </a:lnTo>
                  <a:lnTo>
                    <a:pt x="40" y="35"/>
                  </a:lnTo>
                  <a:lnTo>
                    <a:pt x="43" y="32"/>
                  </a:lnTo>
                  <a:lnTo>
                    <a:pt x="48" y="27"/>
                  </a:lnTo>
                  <a:lnTo>
                    <a:pt x="51" y="25"/>
                  </a:lnTo>
                  <a:lnTo>
                    <a:pt x="58" y="20"/>
                  </a:lnTo>
                  <a:lnTo>
                    <a:pt x="61" y="17"/>
                  </a:lnTo>
                  <a:lnTo>
                    <a:pt x="70" y="13"/>
                  </a:lnTo>
                  <a:lnTo>
                    <a:pt x="73" y="12"/>
                  </a:lnTo>
                  <a:lnTo>
                    <a:pt x="81" y="8"/>
                  </a:lnTo>
                  <a:lnTo>
                    <a:pt x="85" y="7"/>
                  </a:lnTo>
                  <a:lnTo>
                    <a:pt x="91" y="5"/>
                  </a:lnTo>
                  <a:lnTo>
                    <a:pt x="96" y="5"/>
                  </a:lnTo>
                  <a:lnTo>
                    <a:pt x="105" y="3"/>
                  </a:lnTo>
                  <a:lnTo>
                    <a:pt x="108" y="2"/>
                  </a:lnTo>
                  <a:lnTo>
                    <a:pt x="116" y="0"/>
                  </a:lnTo>
                  <a:lnTo>
                    <a:pt x="121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Rectangle 105"/>
            <p:cNvSpPr>
              <a:spLocks noChangeArrowheads="1"/>
            </p:cNvSpPr>
            <p:nvPr/>
          </p:nvSpPr>
          <p:spPr bwMode="auto">
            <a:xfrm>
              <a:off x="3861" y="2546"/>
              <a:ext cx="34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Rectangle 106"/>
            <p:cNvSpPr>
              <a:spLocks noChangeArrowheads="1"/>
            </p:cNvSpPr>
            <p:nvPr/>
          </p:nvSpPr>
          <p:spPr bwMode="auto">
            <a:xfrm>
              <a:off x="3852" y="253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s-ES_tradnl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4048" y="1961"/>
              <a:ext cx="230" cy="251"/>
            </a:xfrm>
            <a:custGeom>
              <a:avLst/>
              <a:gdLst>
                <a:gd name="T0" fmla="*/ 133 w 250"/>
                <a:gd name="T1" fmla="*/ 0 h 251"/>
                <a:gd name="T2" fmla="*/ 155 w 250"/>
                <a:gd name="T3" fmla="*/ 5 h 251"/>
                <a:gd name="T4" fmla="*/ 170 w 250"/>
                <a:gd name="T5" fmla="*/ 8 h 251"/>
                <a:gd name="T6" fmla="*/ 189 w 250"/>
                <a:gd name="T7" fmla="*/ 17 h 251"/>
                <a:gd name="T8" fmla="*/ 202 w 250"/>
                <a:gd name="T9" fmla="*/ 27 h 251"/>
                <a:gd name="T10" fmla="*/ 214 w 250"/>
                <a:gd name="T11" fmla="*/ 37 h 251"/>
                <a:gd name="T12" fmla="*/ 225 w 250"/>
                <a:gd name="T13" fmla="*/ 48 h 251"/>
                <a:gd name="T14" fmla="*/ 234 w 250"/>
                <a:gd name="T15" fmla="*/ 62 h 251"/>
                <a:gd name="T16" fmla="*/ 242 w 250"/>
                <a:gd name="T17" fmla="*/ 82 h 251"/>
                <a:gd name="T18" fmla="*/ 249 w 250"/>
                <a:gd name="T19" fmla="*/ 97 h 251"/>
                <a:gd name="T20" fmla="*/ 250 w 250"/>
                <a:gd name="T21" fmla="*/ 117 h 251"/>
                <a:gd name="T22" fmla="*/ 250 w 250"/>
                <a:gd name="T23" fmla="*/ 130 h 251"/>
                <a:gd name="T24" fmla="*/ 250 w 250"/>
                <a:gd name="T25" fmla="*/ 147 h 251"/>
                <a:gd name="T26" fmla="*/ 244 w 250"/>
                <a:gd name="T27" fmla="*/ 167 h 251"/>
                <a:gd name="T28" fmla="*/ 239 w 250"/>
                <a:gd name="T29" fmla="*/ 182 h 251"/>
                <a:gd name="T30" fmla="*/ 229 w 250"/>
                <a:gd name="T31" fmla="*/ 199 h 251"/>
                <a:gd name="T32" fmla="*/ 217 w 250"/>
                <a:gd name="T33" fmla="*/ 212 h 251"/>
                <a:gd name="T34" fmla="*/ 209 w 250"/>
                <a:gd name="T35" fmla="*/ 220 h 251"/>
                <a:gd name="T36" fmla="*/ 192 w 250"/>
                <a:gd name="T37" fmla="*/ 232 h 251"/>
                <a:gd name="T38" fmla="*/ 179 w 250"/>
                <a:gd name="T39" fmla="*/ 241 h 251"/>
                <a:gd name="T40" fmla="*/ 159 w 250"/>
                <a:gd name="T41" fmla="*/ 247 h 251"/>
                <a:gd name="T42" fmla="*/ 142 w 250"/>
                <a:gd name="T43" fmla="*/ 251 h 251"/>
                <a:gd name="T44" fmla="*/ 125 w 250"/>
                <a:gd name="T45" fmla="*/ 251 h 251"/>
                <a:gd name="T46" fmla="*/ 108 w 250"/>
                <a:gd name="T47" fmla="*/ 251 h 251"/>
                <a:gd name="T48" fmla="*/ 92 w 250"/>
                <a:gd name="T49" fmla="*/ 247 h 251"/>
                <a:gd name="T50" fmla="*/ 73 w 250"/>
                <a:gd name="T51" fmla="*/ 241 h 251"/>
                <a:gd name="T52" fmla="*/ 58 w 250"/>
                <a:gd name="T53" fmla="*/ 232 h 251"/>
                <a:gd name="T54" fmla="*/ 43 w 250"/>
                <a:gd name="T55" fmla="*/ 220 h 251"/>
                <a:gd name="T56" fmla="*/ 35 w 250"/>
                <a:gd name="T57" fmla="*/ 212 h 251"/>
                <a:gd name="T58" fmla="*/ 25 w 250"/>
                <a:gd name="T59" fmla="*/ 199 h 251"/>
                <a:gd name="T60" fmla="*/ 13 w 250"/>
                <a:gd name="T61" fmla="*/ 182 h 251"/>
                <a:gd name="T62" fmla="*/ 7 w 250"/>
                <a:gd name="T63" fmla="*/ 167 h 251"/>
                <a:gd name="T64" fmla="*/ 3 w 250"/>
                <a:gd name="T65" fmla="*/ 147 h 251"/>
                <a:gd name="T66" fmla="*/ 0 w 250"/>
                <a:gd name="T67" fmla="*/ 130 h 251"/>
                <a:gd name="T68" fmla="*/ 0 w 250"/>
                <a:gd name="T69" fmla="*/ 117 h 251"/>
                <a:gd name="T70" fmla="*/ 5 w 250"/>
                <a:gd name="T71" fmla="*/ 97 h 251"/>
                <a:gd name="T72" fmla="*/ 8 w 250"/>
                <a:gd name="T73" fmla="*/ 82 h 251"/>
                <a:gd name="T74" fmla="*/ 17 w 250"/>
                <a:gd name="T75" fmla="*/ 62 h 251"/>
                <a:gd name="T76" fmla="*/ 27 w 250"/>
                <a:gd name="T77" fmla="*/ 48 h 251"/>
                <a:gd name="T78" fmla="*/ 37 w 250"/>
                <a:gd name="T79" fmla="*/ 37 h 251"/>
                <a:gd name="T80" fmla="*/ 48 w 250"/>
                <a:gd name="T81" fmla="*/ 27 h 251"/>
                <a:gd name="T82" fmla="*/ 62 w 250"/>
                <a:gd name="T83" fmla="*/ 17 h 251"/>
                <a:gd name="T84" fmla="*/ 82 w 250"/>
                <a:gd name="T85" fmla="*/ 8 h 251"/>
                <a:gd name="T86" fmla="*/ 97 w 250"/>
                <a:gd name="T87" fmla="*/ 5 h 251"/>
                <a:gd name="T88" fmla="*/ 117 w 250"/>
                <a:gd name="T8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0" h="251">
                  <a:moveTo>
                    <a:pt x="125" y="0"/>
                  </a:moveTo>
                  <a:lnTo>
                    <a:pt x="130" y="0"/>
                  </a:lnTo>
                  <a:lnTo>
                    <a:pt x="133" y="0"/>
                  </a:lnTo>
                  <a:lnTo>
                    <a:pt x="142" y="2"/>
                  </a:lnTo>
                  <a:lnTo>
                    <a:pt x="147" y="3"/>
                  </a:lnTo>
                  <a:lnTo>
                    <a:pt x="155" y="5"/>
                  </a:lnTo>
                  <a:lnTo>
                    <a:pt x="159" y="5"/>
                  </a:lnTo>
                  <a:lnTo>
                    <a:pt x="167" y="7"/>
                  </a:lnTo>
                  <a:lnTo>
                    <a:pt x="170" y="8"/>
                  </a:lnTo>
                  <a:lnTo>
                    <a:pt x="179" y="12"/>
                  </a:lnTo>
                  <a:lnTo>
                    <a:pt x="182" y="13"/>
                  </a:lnTo>
                  <a:lnTo>
                    <a:pt x="189" y="17"/>
                  </a:lnTo>
                  <a:lnTo>
                    <a:pt x="192" y="20"/>
                  </a:lnTo>
                  <a:lnTo>
                    <a:pt x="199" y="25"/>
                  </a:lnTo>
                  <a:lnTo>
                    <a:pt x="202" y="27"/>
                  </a:lnTo>
                  <a:lnTo>
                    <a:pt x="209" y="32"/>
                  </a:lnTo>
                  <a:lnTo>
                    <a:pt x="212" y="35"/>
                  </a:lnTo>
                  <a:lnTo>
                    <a:pt x="214" y="37"/>
                  </a:lnTo>
                  <a:lnTo>
                    <a:pt x="217" y="40"/>
                  </a:lnTo>
                  <a:lnTo>
                    <a:pt x="220" y="43"/>
                  </a:lnTo>
                  <a:lnTo>
                    <a:pt x="225" y="48"/>
                  </a:lnTo>
                  <a:lnTo>
                    <a:pt x="229" y="52"/>
                  </a:lnTo>
                  <a:lnTo>
                    <a:pt x="232" y="58"/>
                  </a:lnTo>
                  <a:lnTo>
                    <a:pt x="234" y="62"/>
                  </a:lnTo>
                  <a:lnTo>
                    <a:pt x="239" y="70"/>
                  </a:lnTo>
                  <a:lnTo>
                    <a:pt x="240" y="73"/>
                  </a:lnTo>
                  <a:lnTo>
                    <a:pt x="242" y="82"/>
                  </a:lnTo>
                  <a:lnTo>
                    <a:pt x="244" y="85"/>
                  </a:lnTo>
                  <a:lnTo>
                    <a:pt x="247" y="92"/>
                  </a:lnTo>
                  <a:lnTo>
                    <a:pt x="249" y="97"/>
                  </a:lnTo>
                  <a:lnTo>
                    <a:pt x="250" y="105"/>
                  </a:lnTo>
                  <a:lnTo>
                    <a:pt x="250" y="109"/>
                  </a:lnTo>
                  <a:lnTo>
                    <a:pt x="250" y="117"/>
                  </a:lnTo>
                  <a:lnTo>
                    <a:pt x="250" y="122"/>
                  </a:lnTo>
                  <a:lnTo>
                    <a:pt x="250" y="125"/>
                  </a:lnTo>
                  <a:lnTo>
                    <a:pt x="250" y="130"/>
                  </a:lnTo>
                  <a:lnTo>
                    <a:pt x="250" y="134"/>
                  </a:lnTo>
                  <a:lnTo>
                    <a:pt x="250" y="142"/>
                  </a:lnTo>
                  <a:lnTo>
                    <a:pt x="250" y="147"/>
                  </a:lnTo>
                  <a:lnTo>
                    <a:pt x="249" y="155"/>
                  </a:lnTo>
                  <a:lnTo>
                    <a:pt x="247" y="159"/>
                  </a:lnTo>
                  <a:lnTo>
                    <a:pt x="244" y="167"/>
                  </a:lnTo>
                  <a:lnTo>
                    <a:pt x="242" y="170"/>
                  </a:lnTo>
                  <a:lnTo>
                    <a:pt x="240" y="179"/>
                  </a:lnTo>
                  <a:lnTo>
                    <a:pt x="239" y="182"/>
                  </a:lnTo>
                  <a:lnTo>
                    <a:pt x="234" y="189"/>
                  </a:lnTo>
                  <a:lnTo>
                    <a:pt x="232" y="192"/>
                  </a:lnTo>
                  <a:lnTo>
                    <a:pt x="229" y="199"/>
                  </a:lnTo>
                  <a:lnTo>
                    <a:pt x="225" y="202"/>
                  </a:lnTo>
                  <a:lnTo>
                    <a:pt x="220" y="209"/>
                  </a:lnTo>
                  <a:lnTo>
                    <a:pt x="217" y="212"/>
                  </a:lnTo>
                  <a:lnTo>
                    <a:pt x="214" y="214"/>
                  </a:lnTo>
                  <a:lnTo>
                    <a:pt x="212" y="217"/>
                  </a:lnTo>
                  <a:lnTo>
                    <a:pt x="209" y="220"/>
                  </a:lnTo>
                  <a:lnTo>
                    <a:pt x="202" y="225"/>
                  </a:lnTo>
                  <a:lnTo>
                    <a:pt x="199" y="229"/>
                  </a:lnTo>
                  <a:lnTo>
                    <a:pt x="192" y="232"/>
                  </a:lnTo>
                  <a:lnTo>
                    <a:pt x="189" y="234"/>
                  </a:lnTo>
                  <a:lnTo>
                    <a:pt x="182" y="239"/>
                  </a:lnTo>
                  <a:lnTo>
                    <a:pt x="179" y="241"/>
                  </a:lnTo>
                  <a:lnTo>
                    <a:pt x="170" y="242"/>
                  </a:lnTo>
                  <a:lnTo>
                    <a:pt x="167" y="244"/>
                  </a:lnTo>
                  <a:lnTo>
                    <a:pt x="159" y="247"/>
                  </a:lnTo>
                  <a:lnTo>
                    <a:pt x="155" y="249"/>
                  </a:lnTo>
                  <a:lnTo>
                    <a:pt x="147" y="251"/>
                  </a:lnTo>
                  <a:lnTo>
                    <a:pt x="142" y="251"/>
                  </a:lnTo>
                  <a:lnTo>
                    <a:pt x="133" y="251"/>
                  </a:lnTo>
                  <a:lnTo>
                    <a:pt x="130" y="251"/>
                  </a:lnTo>
                  <a:lnTo>
                    <a:pt x="125" y="251"/>
                  </a:lnTo>
                  <a:lnTo>
                    <a:pt x="122" y="251"/>
                  </a:lnTo>
                  <a:lnTo>
                    <a:pt x="117" y="251"/>
                  </a:lnTo>
                  <a:lnTo>
                    <a:pt x="108" y="251"/>
                  </a:lnTo>
                  <a:lnTo>
                    <a:pt x="105" y="251"/>
                  </a:lnTo>
                  <a:lnTo>
                    <a:pt x="97" y="249"/>
                  </a:lnTo>
                  <a:lnTo>
                    <a:pt x="92" y="247"/>
                  </a:lnTo>
                  <a:lnTo>
                    <a:pt x="85" y="244"/>
                  </a:lnTo>
                  <a:lnTo>
                    <a:pt x="82" y="242"/>
                  </a:lnTo>
                  <a:lnTo>
                    <a:pt x="73" y="241"/>
                  </a:lnTo>
                  <a:lnTo>
                    <a:pt x="70" y="239"/>
                  </a:lnTo>
                  <a:lnTo>
                    <a:pt x="62" y="234"/>
                  </a:lnTo>
                  <a:lnTo>
                    <a:pt x="58" y="232"/>
                  </a:lnTo>
                  <a:lnTo>
                    <a:pt x="52" y="229"/>
                  </a:lnTo>
                  <a:lnTo>
                    <a:pt x="48" y="225"/>
                  </a:lnTo>
                  <a:lnTo>
                    <a:pt x="43" y="220"/>
                  </a:lnTo>
                  <a:lnTo>
                    <a:pt x="40" y="217"/>
                  </a:lnTo>
                  <a:lnTo>
                    <a:pt x="37" y="214"/>
                  </a:lnTo>
                  <a:lnTo>
                    <a:pt x="35" y="212"/>
                  </a:lnTo>
                  <a:lnTo>
                    <a:pt x="32" y="209"/>
                  </a:lnTo>
                  <a:lnTo>
                    <a:pt x="27" y="202"/>
                  </a:lnTo>
                  <a:lnTo>
                    <a:pt x="25" y="199"/>
                  </a:lnTo>
                  <a:lnTo>
                    <a:pt x="20" y="192"/>
                  </a:lnTo>
                  <a:lnTo>
                    <a:pt x="17" y="189"/>
                  </a:lnTo>
                  <a:lnTo>
                    <a:pt x="13" y="182"/>
                  </a:lnTo>
                  <a:lnTo>
                    <a:pt x="12" y="179"/>
                  </a:lnTo>
                  <a:lnTo>
                    <a:pt x="8" y="170"/>
                  </a:lnTo>
                  <a:lnTo>
                    <a:pt x="7" y="167"/>
                  </a:lnTo>
                  <a:lnTo>
                    <a:pt x="5" y="159"/>
                  </a:lnTo>
                  <a:lnTo>
                    <a:pt x="5" y="155"/>
                  </a:lnTo>
                  <a:lnTo>
                    <a:pt x="3" y="147"/>
                  </a:lnTo>
                  <a:lnTo>
                    <a:pt x="2" y="142"/>
                  </a:lnTo>
                  <a:lnTo>
                    <a:pt x="0" y="134"/>
                  </a:lnTo>
                  <a:lnTo>
                    <a:pt x="0" y="130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2" y="109"/>
                  </a:lnTo>
                  <a:lnTo>
                    <a:pt x="3" y="105"/>
                  </a:lnTo>
                  <a:lnTo>
                    <a:pt x="5" y="97"/>
                  </a:lnTo>
                  <a:lnTo>
                    <a:pt x="5" y="92"/>
                  </a:lnTo>
                  <a:lnTo>
                    <a:pt x="7" y="85"/>
                  </a:lnTo>
                  <a:lnTo>
                    <a:pt x="8" y="82"/>
                  </a:lnTo>
                  <a:lnTo>
                    <a:pt x="12" y="73"/>
                  </a:lnTo>
                  <a:lnTo>
                    <a:pt x="13" y="70"/>
                  </a:lnTo>
                  <a:lnTo>
                    <a:pt x="17" y="62"/>
                  </a:lnTo>
                  <a:lnTo>
                    <a:pt x="20" y="58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32" y="43"/>
                  </a:lnTo>
                  <a:lnTo>
                    <a:pt x="35" y="40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3" y="32"/>
                  </a:lnTo>
                  <a:lnTo>
                    <a:pt x="48" y="27"/>
                  </a:lnTo>
                  <a:lnTo>
                    <a:pt x="52" y="25"/>
                  </a:lnTo>
                  <a:lnTo>
                    <a:pt x="58" y="20"/>
                  </a:lnTo>
                  <a:lnTo>
                    <a:pt x="62" y="17"/>
                  </a:lnTo>
                  <a:lnTo>
                    <a:pt x="70" y="13"/>
                  </a:lnTo>
                  <a:lnTo>
                    <a:pt x="73" y="12"/>
                  </a:lnTo>
                  <a:lnTo>
                    <a:pt x="82" y="8"/>
                  </a:lnTo>
                  <a:lnTo>
                    <a:pt x="85" y="7"/>
                  </a:lnTo>
                  <a:lnTo>
                    <a:pt x="92" y="5"/>
                  </a:lnTo>
                  <a:lnTo>
                    <a:pt x="97" y="5"/>
                  </a:lnTo>
                  <a:lnTo>
                    <a:pt x="105" y="3"/>
                  </a:lnTo>
                  <a:lnTo>
                    <a:pt x="108" y="2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1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Rectangle 108"/>
            <p:cNvSpPr>
              <a:spLocks noChangeArrowheads="1"/>
            </p:cNvSpPr>
            <p:nvPr/>
          </p:nvSpPr>
          <p:spPr bwMode="auto">
            <a:xfrm>
              <a:off x="4149" y="2045"/>
              <a:ext cx="34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Rectangle 109"/>
            <p:cNvSpPr>
              <a:spLocks noChangeArrowheads="1"/>
            </p:cNvSpPr>
            <p:nvPr/>
          </p:nvSpPr>
          <p:spPr bwMode="auto">
            <a:xfrm>
              <a:off x="4140" y="203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s-ES_tradnl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" name="Line 110"/>
            <p:cNvSpPr>
              <a:spLocks noChangeShapeType="1"/>
            </p:cNvSpPr>
            <p:nvPr/>
          </p:nvSpPr>
          <p:spPr bwMode="auto">
            <a:xfrm>
              <a:off x="4568" y="1343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4553" y="1345"/>
              <a:ext cx="31" cy="51"/>
            </a:xfrm>
            <a:custGeom>
              <a:avLst/>
              <a:gdLst>
                <a:gd name="T0" fmla="*/ 16 w 33"/>
                <a:gd name="T1" fmla="*/ 0 h 51"/>
                <a:gd name="T2" fmla="*/ 33 w 33"/>
                <a:gd name="T3" fmla="*/ 0 h 51"/>
                <a:gd name="T4" fmla="*/ 16 w 33"/>
                <a:gd name="T5" fmla="*/ 51 h 51"/>
                <a:gd name="T6" fmla="*/ 0 w 33"/>
                <a:gd name="T7" fmla="*/ 0 h 51"/>
                <a:gd name="T8" fmla="*/ 16 w 33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1">
                  <a:moveTo>
                    <a:pt x="16" y="0"/>
                  </a:moveTo>
                  <a:lnTo>
                    <a:pt x="33" y="0"/>
                  </a:lnTo>
                  <a:lnTo>
                    <a:pt x="16" y="5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Line 112"/>
            <p:cNvSpPr>
              <a:spLocks noChangeShapeType="1"/>
            </p:cNvSpPr>
            <p:nvPr/>
          </p:nvSpPr>
          <p:spPr bwMode="auto">
            <a:xfrm>
              <a:off x="4568" y="1148"/>
              <a:ext cx="1" cy="195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Line 113"/>
            <p:cNvSpPr>
              <a:spLocks noChangeShapeType="1"/>
            </p:cNvSpPr>
            <p:nvPr/>
          </p:nvSpPr>
          <p:spPr bwMode="auto">
            <a:xfrm flipH="1">
              <a:off x="4266" y="1956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114"/>
            <p:cNvSpPr>
              <a:spLocks/>
            </p:cNvSpPr>
            <p:nvPr/>
          </p:nvSpPr>
          <p:spPr bwMode="auto">
            <a:xfrm>
              <a:off x="4243" y="1949"/>
              <a:ext cx="35" cy="45"/>
            </a:xfrm>
            <a:custGeom>
              <a:avLst/>
              <a:gdLst>
                <a:gd name="T0" fmla="*/ 25 w 38"/>
                <a:gd name="T1" fmla="*/ 9 h 45"/>
                <a:gd name="T2" fmla="*/ 38 w 38"/>
                <a:gd name="T3" fmla="*/ 17 h 45"/>
                <a:gd name="T4" fmla="*/ 0 w 38"/>
                <a:gd name="T5" fmla="*/ 45 h 45"/>
                <a:gd name="T6" fmla="*/ 13 w 38"/>
                <a:gd name="T7" fmla="*/ 0 h 45"/>
                <a:gd name="T8" fmla="*/ 25 w 38"/>
                <a:gd name="T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25" y="9"/>
                  </a:moveTo>
                  <a:lnTo>
                    <a:pt x="38" y="17"/>
                  </a:lnTo>
                  <a:lnTo>
                    <a:pt x="0" y="45"/>
                  </a:lnTo>
                  <a:lnTo>
                    <a:pt x="13" y="0"/>
                  </a:lnTo>
                  <a:lnTo>
                    <a:pt x="25" y="9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Line 115"/>
            <p:cNvSpPr>
              <a:spLocks noChangeShapeType="1"/>
            </p:cNvSpPr>
            <p:nvPr/>
          </p:nvSpPr>
          <p:spPr bwMode="auto">
            <a:xfrm flipH="1">
              <a:off x="4268" y="1615"/>
              <a:ext cx="222" cy="341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Line 116"/>
            <p:cNvSpPr>
              <a:spLocks noChangeShapeType="1"/>
            </p:cNvSpPr>
            <p:nvPr/>
          </p:nvSpPr>
          <p:spPr bwMode="auto">
            <a:xfrm>
              <a:off x="4805" y="1924"/>
              <a:ext cx="0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117"/>
            <p:cNvSpPr>
              <a:spLocks/>
            </p:cNvSpPr>
            <p:nvPr/>
          </p:nvSpPr>
          <p:spPr bwMode="auto">
            <a:xfrm>
              <a:off x="4793" y="1918"/>
              <a:ext cx="33" cy="46"/>
            </a:xfrm>
            <a:custGeom>
              <a:avLst/>
              <a:gdLst>
                <a:gd name="T0" fmla="*/ 12 w 35"/>
                <a:gd name="T1" fmla="*/ 8 h 46"/>
                <a:gd name="T2" fmla="*/ 25 w 35"/>
                <a:gd name="T3" fmla="*/ 0 h 46"/>
                <a:gd name="T4" fmla="*/ 35 w 35"/>
                <a:gd name="T5" fmla="*/ 46 h 46"/>
                <a:gd name="T6" fmla="*/ 0 w 35"/>
                <a:gd name="T7" fmla="*/ 15 h 46"/>
                <a:gd name="T8" fmla="*/ 12 w 35"/>
                <a:gd name="T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6">
                  <a:moveTo>
                    <a:pt x="12" y="8"/>
                  </a:moveTo>
                  <a:lnTo>
                    <a:pt x="25" y="0"/>
                  </a:lnTo>
                  <a:lnTo>
                    <a:pt x="35" y="46"/>
                  </a:lnTo>
                  <a:lnTo>
                    <a:pt x="0" y="15"/>
                  </a:lnTo>
                  <a:lnTo>
                    <a:pt x="12" y="8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Line 118"/>
            <p:cNvSpPr>
              <a:spLocks noChangeShapeType="1"/>
            </p:cNvSpPr>
            <p:nvPr/>
          </p:nvSpPr>
          <p:spPr bwMode="auto">
            <a:xfrm>
              <a:off x="4644" y="1620"/>
              <a:ext cx="161" cy="304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Line 119"/>
            <p:cNvSpPr>
              <a:spLocks noChangeShapeType="1"/>
            </p:cNvSpPr>
            <p:nvPr/>
          </p:nvSpPr>
          <p:spPr bwMode="auto">
            <a:xfrm>
              <a:off x="4857" y="3033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120"/>
            <p:cNvSpPr>
              <a:spLocks/>
            </p:cNvSpPr>
            <p:nvPr/>
          </p:nvSpPr>
          <p:spPr bwMode="auto">
            <a:xfrm>
              <a:off x="4841" y="3035"/>
              <a:ext cx="31" cy="52"/>
            </a:xfrm>
            <a:custGeom>
              <a:avLst/>
              <a:gdLst>
                <a:gd name="T0" fmla="*/ 17 w 33"/>
                <a:gd name="T1" fmla="*/ 0 h 52"/>
                <a:gd name="T2" fmla="*/ 33 w 33"/>
                <a:gd name="T3" fmla="*/ 0 h 52"/>
                <a:gd name="T4" fmla="*/ 17 w 33"/>
                <a:gd name="T5" fmla="*/ 52 h 52"/>
                <a:gd name="T6" fmla="*/ 0 w 33"/>
                <a:gd name="T7" fmla="*/ 0 h 52"/>
                <a:gd name="T8" fmla="*/ 17 w 3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2">
                  <a:moveTo>
                    <a:pt x="17" y="0"/>
                  </a:moveTo>
                  <a:lnTo>
                    <a:pt x="33" y="0"/>
                  </a:lnTo>
                  <a:lnTo>
                    <a:pt x="17" y="52"/>
                  </a:ln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Line 121"/>
            <p:cNvSpPr>
              <a:spLocks noChangeShapeType="1"/>
            </p:cNvSpPr>
            <p:nvPr/>
          </p:nvSpPr>
          <p:spPr bwMode="auto">
            <a:xfrm>
              <a:off x="4857" y="2212"/>
              <a:ext cx="1" cy="821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122"/>
            <p:cNvSpPr>
              <a:spLocks noChangeShapeType="1"/>
            </p:cNvSpPr>
            <p:nvPr/>
          </p:nvSpPr>
          <p:spPr bwMode="auto">
            <a:xfrm>
              <a:off x="4400" y="2429"/>
              <a:ext cx="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123"/>
            <p:cNvSpPr>
              <a:spLocks/>
            </p:cNvSpPr>
            <p:nvPr/>
          </p:nvSpPr>
          <p:spPr bwMode="auto">
            <a:xfrm>
              <a:off x="4391" y="2420"/>
              <a:ext cx="36" cy="45"/>
            </a:xfrm>
            <a:custGeom>
              <a:avLst/>
              <a:gdLst>
                <a:gd name="T0" fmla="*/ 12 w 39"/>
                <a:gd name="T1" fmla="*/ 10 h 45"/>
                <a:gd name="T2" fmla="*/ 22 w 39"/>
                <a:gd name="T3" fmla="*/ 0 h 45"/>
                <a:gd name="T4" fmla="*/ 39 w 39"/>
                <a:gd name="T5" fmla="*/ 45 h 45"/>
                <a:gd name="T6" fmla="*/ 0 w 39"/>
                <a:gd name="T7" fmla="*/ 19 h 45"/>
                <a:gd name="T8" fmla="*/ 12 w 39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12" y="10"/>
                  </a:moveTo>
                  <a:lnTo>
                    <a:pt x="22" y="0"/>
                  </a:lnTo>
                  <a:lnTo>
                    <a:pt x="39" y="45"/>
                  </a:lnTo>
                  <a:lnTo>
                    <a:pt x="0" y="19"/>
                  </a:lnTo>
                  <a:lnTo>
                    <a:pt x="12" y="1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Line 124"/>
            <p:cNvSpPr>
              <a:spLocks noChangeShapeType="1"/>
            </p:cNvSpPr>
            <p:nvPr/>
          </p:nvSpPr>
          <p:spPr bwMode="auto">
            <a:xfrm>
              <a:off x="4232" y="2188"/>
              <a:ext cx="168" cy="241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Line 125"/>
            <p:cNvSpPr>
              <a:spLocks noChangeShapeType="1"/>
            </p:cNvSpPr>
            <p:nvPr/>
          </p:nvSpPr>
          <p:spPr bwMode="auto">
            <a:xfrm flipH="1">
              <a:off x="4269" y="2835"/>
              <a:ext cx="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126"/>
            <p:cNvSpPr>
              <a:spLocks/>
            </p:cNvSpPr>
            <p:nvPr/>
          </p:nvSpPr>
          <p:spPr bwMode="auto">
            <a:xfrm>
              <a:off x="4245" y="2826"/>
              <a:ext cx="35" cy="45"/>
            </a:xfrm>
            <a:custGeom>
              <a:avLst/>
              <a:gdLst>
                <a:gd name="T0" fmla="*/ 26 w 38"/>
                <a:gd name="T1" fmla="*/ 10 h 45"/>
                <a:gd name="T2" fmla="*/ 38 w 38"/>
                <a:gd name="T3" fmla="*/ 19 h 45"/>
                <a:gd name="T4" fmla="*/ 0 w 38"/>
                <a:gd name="T5" fmla="*/ 45 h 45"/>
                <a:gd name="T6" fmla="*/ 16 w 38"/>
                <a:gd name="T7" fmla="*/ 0 h 45"/>
                <a:gd name="T8" fmla="*/ 26 w 38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26" y="10"/>
                  </a:moveTo>
                  <a:lnTo>
                    <a:pt x="38" y="19"/>
                  </a:lnTo>
                  <a:lnTo>
                    <a:pt x="0" y="45"/>
                  </a:lnTo>
                  <a:lnTo>
                    <a:pt x="16" y="0"/>
                  </a:lnTo>
                  <a:lnTo>
                    <a:pt x="26" y="1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127"/>
            <p:cNvSpPr>
              <a:spLocks noChangeShapeType="1"/>
            </p:cNvSpPr>
            <p:nvPr/>
          </p:nvSpPr>
          <p:spPr bwMode="auto">
            <a:xfrm flipH="1">
              <a:off x="4271" y="2686"/>
              <a:ext cx="110" cy="149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Line 128"/>
            <p:cNvSpPr>
              <a:spLocks noChangeShapeType="1"/>
            </p:cNvSpPr>
            <p:nvPr/>
          </p:nvSpPr>
          <p:spPr bwMode="auto">
            <a:xfrm>
              <a:off x="4708" y="3154"/>
              <a:ext cx="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129"/>
            <p:cNvSpPr>
              <a:spLocks/>
            </p:cNvSpPr>
            <p:nvPr/>
          </p:nvSpPr>
          <p:spPr bwMode="auto">
            <a:xfrm>
              <a:off x="4704" y="3140"/>
              <a:ext cx="43" cy="30"/>
            </a:xfrm>
            <a:custGeom>
              <a:avLst/>
              <a:gdLst>
                <a:gd name="T0" fmla="*/ 5 w 47"/>
                <a:gd name="T1" fmla="*/ 14 h 30"/>
                <a:gd name="T2" fmla="*/ 10 w 47"/>
                <a:gd name="T3" fmla="*/ 0 h 30"/>
                <a:gd name="T4" fmla="*/ 47 w 47"/>
                <a:gd name="T5" fmla="*/ 30 h 30"/>
                <a:gd name="T6" fmla="*/ 0 w 47"/>
                <a:gd name="T7" fmla="*/ 29 h 30"/>
                <a:gd name="T8" fmla="*/ 5 w 47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5" y="14"/>
                  </a:moveTo>
                  <a:lnTo>
                    <a:pt x="10" y="0"/>
                  </a:lnTo>
                  <a:lnTo>
                    <a:pt x="47" y="30"/>
                  </a:lnTo>
                  <a:lnTo>
                    <a:pt x="0" y="29"/>
                  </a:lnTo>
                  <a:lnTo>
                    <a:pt x="5" y="1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Line 130"/>
            <p:cNvSpPr>
              <a:spLocks noChangeShapeType="1"/>
            </p:cNvSpPr>
            <p:nvPr/>
          </p:nvSpPr>
          <p:spPr bwMode="auto">
            <a:xfrm>
              <a:off x="4278" y="2987"/>
              <a:ext cx="430" cy="167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Line 131"/>
            <p:cNvSpPr>
              <a:spLocks noChangeShapeType="1"/>
            </p:cNvSpPr>
            <p:nvPr/>
          </p:nvSpPr>
          <p:spPr bwMode="auto">
            <a:xfrm flipV="1">
              <a:off x="4706" y="1064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132"/>
            <p:cNvSpPr>
              <a:spLocks/>
            </p:cNvSpPr>
            <p:nvPr/>
          </p:nvSpPr>
          <p:spPr bwMode="auto">
            <a:xfrm>
              <a:off x="4685" y="1026"/>
              <a:ext cx="32" cy="46"/>
            </a:xfrm>
            <a:custGeom>
              <a:avLst/>
              <a:gdLst>
                <a:gd name="T0" fmla="*/ 23 w 35"/>
                <a:gd name="T1" fmla="*/ 38 h 46"/>
                <a:gd name="T2" fmla="*/ 10 w 35"/>
                <a:gd name="T3" fmla="*/ 46 h 46"/>
                <a:gd name="T4" fmla="*/ 0 w 35"/>
                <a:gd name="T5" fmla="*/ 0 h 46"/>
                <a:gd name="T6" fmla="*/ 35 w 35"/>
                <a:gd name="T7" fmla="*/ 31 h 46"/>
                <a:gd name="T8" fmla="*/ 23 w 35"/>
                <a:gd name="T9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6">
                  <a:moveTo>
                    <a:pt x="23" y="38"/>
                  </a:moveTo>
                  <a:lnTo>
                    <a:pt x="10" y="46"/>
                  </a:lnTo>
                  <a:lnTo>
                    <a:pt x="0" y="0"/>
                  </a:lnTo>
                  <a:lnTo>
                    <a:pt x="35" y="31"/>
                  </a:lnTo>
                  <a:lnTo>
                    <a:pt x="23" y="38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133"/>
            <p:cNvSpPr>
              <a:spLocks/>
            </p:cNvSpPr>
            <p:nvPr/>
          </p:nvSpPr>
          <p:spPr bwMode="auto">
            <a:xfrm>
              <a:off x="4706" y="1066"/>
              <a:ext cx="351" cy="2149"/>
            </a:xfrm>
            <a:custGeom>
              <a:avLst/>
              <a:gdLst>
                <a:gd name="T0" fmla="*/ 299 w 381"/>
                <a:gd name="T1" fmla="*/ 2114 h 2149"/>
                <a:gd name="T2" fmla="*/ 322 w 381"/>
                <a:gd name="T3" fmla="*/ 2027 h 2149"/>
                <a:gd name="T4" fmla="*/ 336 w 381"/>
                <a:gd name="T5" fmla="*/ 1957 h 2149"/>
                <a:gd name="T6" fmla="*/ 351 w 381"/>
                <a:gd name="T7" fmla="*/ 1870 h 2149"/>
                <a:gd name="T8" fmla="*/ 361 w 381"/>
                <a:gd name="T9" fmla="*/ 1802 h 2149"/>
                <a:gd name="T10" fmla="*/ 369 w 381"/>
                <a:gd name="T11" fmla="*/ 1717 h 2149"/>
                <a:gd name="T12" fmla="*/ 376 w 381"/>
                <a:gd name="T13" fmla="*/ 1648 h 2149"/>
                <a:gd name="T14" fmla="*/ 379 w 381"/>
                <a:gd name="T15" fmla="*/ 1565 h 2149"/>
                <a:gd name="T16" fmla="*/ 381 w 381"/>
                <a:gd name="T17" fmla="*/ 1500 h 2149"/>
                <a:gd name="T18" fmla="*/ 379 w 381"/>
                <a:gd name="T19" fmla="*/ 1418 h 2149"/>
                <a:gd name="T20" fmla="*/ 377 w 381"/>
                <a:gd name="T21" fmla="*/ 1354 h 2149"/>
                <a:gd name="T22" fmla="*/ 374 w 381"/>
                <a:gd name="T23" fmla="*/ 1274 h 2149"/>
                <a:gd name="T24" fmla="*/ 369 w 381"/>
                <a:gd name="T25" fmla="*/ 1212 h 2149"/>
                <a:gd name="T26" fmla="*/ 359 w 381"/>
                <a:gd name="T27" fmla="*/ 1136 h 2149"/>
                <a:gd name="T28" fmla="*/ 352 w 381"/>
                <a:gd name="T29" fmla="*/ 1077 h 2149"/>
                <a:gd name="T30" fmla="*/ 341 w 381"/>
                <a:gd name="T31" fmla="*/ 1004 h 2149"/>
                <a:gd name="T32" fmla="*/ 331 w 381"/>
                <a:gd name="T33" fmla="*/ 945 h 2149"/>
                <a:gd name="T34" fmla="*/ 317 w 381"/>
                <a:gd name="T35" fmla="*/ 875 h 2149"/>
                <a:gd name="T36" fmla="*/ 306 w 381"/>
                <a:gd name="T37" fmla="*/ 820 h 2149"/>
                <a:gd name="T38" fmla="*/ 290 w 381"/>
                <a:gd name="T39" fmla="*/ 753 h 2149"/>
                <a:gd name="T40" fmla="*/ 277 w 381"/>
                <a:gd name="T41" fmla="*/ 701 h 2149"/>
                <a:gd name="T42" fmla="*/ 259 w 381"/>
                <a:gd name="T43" fmla="*/ 639 h 2149"/>
                <a:gd name="T44" fmla="*/ 245 w 381"/>
                <a:gd name="T45" fmla="*/ 591 h 2149"/>
                <a:gd name="T46" fmla="*/ 227 w 381"/>
                <a:gd name="T47" fmla="*/ 533 h 2149"/>
                <a:gd name="T48" fmla="*/ 212 w 381"/>
                <a:gd name="T49" fmla="*/ 487 h 2149"/>
                <a:gd name="T50" fmla="*/ 194 w 381"/>
                <a:gd name="T51" fmla="*/ 434 h 2149"/>
                <a:gd name="T52" fmla="*/ 179 w 381"/>
                <a:gd name="T53" fmla="*/ 392 h 2149"/>
                <a:gd name="T54" fmla="*/ 159 w 381"/>
                <a:gd name="T55" fmla="*/ 344 h 2149"/>
                <a:gd name="T56" fmla="*/ 144 w 381"/>
                <a:gd name="T57" fmla="*/ 307 h 2149"/>
                <a:gd name="T58" fmla="*/ 127 w 381"/>
                <a:gd name="T59" fmla="*/ 264 h 2149"/>
                <a:gd name="T60" fmla="*/ 112 w 381"/>
                <a:gd name="T61" fmla="*/ 230 h 2149"/>
                <a:gd name="T62" fmla="*/ 95 w 381"/>
                <a:gd name="T63" fmla="*/ 192 h 2149"/>
                <a:gd name="T64" fmla="*/ 83 w 381"/>
                <a:gd name="T65" fmla="*/ 163 h 2149"/>
                <a:gd name="T66" fmla="*/ 68 w 381"/>
                <a:gd name="T67" fmla="*/ 132 h 2149"/>
                <a:gd name="T68" fmla="*/ 57 w 381"/>
                <a:gd name="T69" fmla="*/ 108 h 2149"/>
                <a:gd name="T70" fmla="*/ 43 w 381"/>
                <a:gd name="T71" fmla="*/ 82 h 2149"/>
                <a:gd name="T72" fmla="*/ 33 w 381"/>
                <a:gd name="T73" fmla="*/ 63 h 2149"/>
                <a:gd name="T74" fmla="*/ 23 w 381"/>
                <a:gd name="T75" fmla="*/ 43 h 2149"/>
                <a:gd name="T76" fmla="*/ 17 w 381"/>
                <a:gd name="T77" fmla="*/ 30 h 2149"/>
                <a:gd name="T78" fmla="*/ 10 w 381"/>
                <a:gd name="T79" fmla="*/ 16 h 2149"/>
                <a:gd name="T80" fmla="*/ 5 w 381"/>
                <a:gd name="T81" fmla="*/ 8 h 2149"/>
                <a:gd name="T82" fmla="*/ 2 w 381"/>
                <a:gd name="T83" fmla="*/ 3 h 2149"/>
                <a:gd name="T84" fmla="*/ 0 w 381"/>
                <a:gd name="T85" fmla="*/ 0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1" h="2149">
                  <a:moveTo>
                    <a:pt x="289" y="2149"/>
                  </a:moveTo>
                  <a:lnTo>
                    <a:pt x="294" y="2133"/>
                  </a:lnTo>
                  <a:lnTo>
                    <a:pt x="299" y="2114"/>
                  </a:lnTo>
                  <a:lnTo>
                    <a:pt x="309" y="2079"/>
                  </a:lnTo>
                  <a:lnTo>
                    <a:pt x="314" y="2063"/>
                  </a:lnTo>
                  <a:lnTo>
                    <a:pt x="322" y="2027"/>
                  </a:lnTo>
                  <a:lnTo>
                    <a:pt x="326" y="2009"/>
                  </a:lnTo>
                  <a:lnTo>
                    <a:pt x="332" y="1974"/>
                  </a:lnTo>
                  <a:lnTo>
                    <a:pt x="336" y="1957"/>
                  </a:lnTo>
                  <a:lnTo>
                    <a:pt x="342" y="1922"/>
                  </a:lnTo>
                  <a:lnTo>
                    <a:pt x="346" y="1906"/>
                  </a:lnTo>
                  <a:lnTo>
                    <a:pt x="351" y="1870"/>
                  </a:lnTo>
                  <a:lnTo>
                    <a:pt x="354" y="1854"/>
                  </a:lnTo>
                  <a:lnTo>
                    <a:pt x="359" y="1820"/>
                  </a:lnTo>
                  <a:lnTo>
                    <a:pt x="361" y="1802"/>
                  </a:lnTo>
                  <a:lnTo>
                    <a:pt x="364" y="1769"/>
                  </a:lnTo>
                  <a:lnTo>
                    <a:pt x="366" y="1752"/>
                  </a:lnTo>
                  <a:lnTo>
                    <a:pt x="369" y="1717"/>
                  </a:lnTo>
                  <a:lnTo>
                    <a:pt x="371" y="1700"/>
                  </a:lnTo>
                  <a:lnTo>
                    <a:pt x="374" y="1665"/>
                  </a:lnTo>
                  <a:lnTo>
                    <a:pt x="376" y="1648"/>
                  </a:lnTo>
                  <a:lnTo>
                    <a:pt x="377" y="1615"/>
                  </a:lnTo>
                  <a:lnTo>
                    <a:pt x="377" y="1598"/>
                  </a:lnTo>
                  <a:lnTo>
                    <a:pt x="379" y="1565"/>
                  </a:lnTo>
                  <a:lnTo>
                    <a:pt x="379" y="1548"/>
                  </a:lnTo>
                  <a:lnTo>
                    <a:pt x="381" y="1516"/>
                  </a:lnTo>
                  <a:lnTo>
                    <a:pt x="381" y="1500"/>
                  </a:lnTo>
                  <a:lnTo>
                    <a:pt x="381" y="1466"/>
                  </a:lnTo>
                  <a:lnTo>
                    <a:pt x="381" y="1451"/>
                  </a:lnTo>
                  <a:lnTo>
                    <a:pt x="379" y="1418"/>
                  </a:lnTo>
                  <a:lnTo>
                    <a:pt x="379" y="1401"/>
                  </a:lnTo>
                  <a:lnTo>
                    <a:pt x="377" y="1369"/>
                  </a:lnTo>
                  <a:lnTo>
                    <a:pt x="377" y="1354"/>
                  </a:lnTo>
                  <a:lnTo>
                    <a:pt x="376" y="1323"/>
                  </a:lnTo>
                  <a:lnTo>
                    <a:pt x="376" y="1306"/>
                  </a:lnTo>
                  <a:lnTo>
                    <a:pt x="374" y="1274"/>
                  </a:lnTo>
                  <a:lnTo>
                    <a:pt x="372" y="1259"/>
                  </a:lnTo>
                  <a:lnTo>
                    <a:pt x="371" y="1229"/>
                  </a:lnTo>
                  <a:lnTo>
                    <a:pt x="369" y="1212"/>
                  </a:lnTo>
                  <a:lnTo>
                    <a:pt x="366" y="1182"/>
                  </a:lnTo>
                  <a:lnTo>
                    <a:pt x="364" y="1167"/>
                  </a:lnTo>
                  <a:lnTo>
                    <a:pt x="359" y="1136"/>
                  </a:lnTo>
                  <a:lnTo>
                    <a:pt x="357" y="1120"/>
                  </a:lnTo>
                  <a:lnTo>
                    <a:pt x="354" y="1090"/>
                  </a:lnTo>
                  <a:lnTo>
                    <a:pt x="352" y="1077"/>
                  </a:lnTo>
                  <a:lnTo>
                    <a:pt x="347" y="1047"/>
                  </a:lnTo>
                  <a:lnTo>
                    <a:pt x="346" y="1032"/>
                  </a:lnTo>
                  <a:lnTo>
                    <a:pt x="341" y="1004"/>
                  </a:lnTo>
                  <a:lnTo>
                    <a:pt x="339" y="989"/>
                  </a:lnTo>
                  <a:lnTo>
                    <a:pt x="334" y="960"/>
                  </a:lnTo>
                  <a:lnTo>
                    <a:pt x="331" y="945"/>
                  </a:lnTo>
                  <a:lnTo>
                    <a:pt x="326" y="917"/>
                  </a:lnTo>
                  <a:lnTo>
                    <a:pt x="322" y="903"/>
                  </a:lnTo>
                  <a:lnTo>
                    <a:pt x="317" y="875"/>
                  </a:lnTo>
                  <a:lnTo>
                    <a:pt x="314" y="862"/>
                  </a:lnTo>
                  <a:lnTo>
                    <a:pt x="309" y="833"/>
                  </a:lnTo>
                  <a:lnTo>
                    <a:pt x="306" y="820"/>
                  </a:lnTo>
                  <a:lnTo>
                    <a:pt x="301" y="793"/>
                  </a:lnTo>
                  <a:lnTo>
                    <a:pt x="297" y="780"/>
                  </a:lnTo>
                  <a:lnTo>
                    <a:pt x="290" y="753"/>
                  </a:lnTo>
                  <a:lnTo>
                    <a:pt x="287" y="741"/>
                  </a:lnTo>
                  <a:lnTo>
                    <a:pt x="280" y="715"/>
                  </a:lnTo>
                  <a:lnTo>
                    <a:pt x="277" y="701"/>
                  </a:lnTo>
                  <a:lnTo>
                    <a:pt x="270" y="676"/>
                  </a:lnTo>
                  <a:lnTo>
                    <a:pt x="267" y="664"/>
                  </a:lnTo>
                  <a:lnTo>
                    <a:pt x="259" y="639"/>
                  </a:lnTo>
                  <a:lnTo>
                    <a:pt x="255" y="628"/>
                  </a:lnTo>
                  <a:lnTo>
                    <a:pt x="249" y="603"/>
                  </a:lnTo>
                  <a:lnTo>
                    <a:pt x="245" y="591"/>
                  </a:lnTo>
                  <a:lnTo>
                    <a:pt x="237" y="568"/>
                  </a:lnTo>
                  <a:lnTo>
                    <a:pt x="234" y="556"/>
                  </a:lnTo>
                  <a:lnTo>
                    <a:pt x="227" y="533"/>
                  </a:lnTo>
                  <a:lnTo>
                    <a:pt x="224" y="521"/>
                  </a:lnTo>
                  <a:lnTo>
                    <a:pt x="215" y="499"/>
                  </a:lnTo>
                  <a:lnTo>
                    <a:pt x="212" y="487"/>
                  </a:lnTo>
                  <a:lnTo>
                    <a:pt x="204" y="466"/>
                  </a:lnTo>
                  <a:lnTo>
                    <a:pt x="200" y="456"/>
                  </a:lnTo>
                  <a:lnTo>
                    <a:pt x="194" y="434"/>
                  </a:lnTo>
                  <a:lnTo>
                    <a:pt x="189" y="424"/>
                  </a:lnTo>
                  <a:lnTo>
                    <a:pt x="182" y="402"/>
                  </a:lnTo>
                  <a:lnTo>
                    <a:pt x="179" y="392"/>
                  </a:lnTo>
                  <a:lnTo>
                    <a:pt x="170" y="374"/>
                  </a:lnTo>
                  <a:lnTo>
                    <a:pt x="167" y="364"/>
                  </a:lnTo>
                  <a:lnTo>
                    <a:pt x="159" y="344"/>
                  </a:lnTo>
                  <a:lnTo>
                    <a:pt x="155" y="335"/>
                  </a:lnTo>
                  <a:lnTo>
                    <a:pt x="149" y="317"/>
                  </a:lnTo>
                  <a:lnTo>
                    <a:pt x="144" y="307"/>
                  </a:lnTo>
                  <a:lnTo>
                    <a:pt x="137" y="289"/>
                  </a:lnTo>
                  <a:lnTo>
                    <a:pt x="134" y="280"/>
                  </a:lnTo>
                  <a:lnTo>
                    <a:pt x="127" y="264"/>
                  </a:lnTo>
                  <a:lnTo>
                    <a:pt x="124" y="255"/>
                  </a:lnTo>
                  <a:lnTo>
                    <a:pt x="115" y="239"/>
                  </a:lnTo>
                  <a:lnTo>
                    <a:pt x="112" y="230"/>
                  </a:lnTo>
                  <a:lnTo>
                    <a:pt x="105" y="215"/>
                  </a:lnTo>
                  <a:lnTo>
                    <a:pt x="102" y="207"/>
                  </a:lnTo>
                  <a:lnTo>
                    <a:pt x="95" y="192"/>
                  </a:lnTo>
                  <a:lnTo>
                    <a:pt x="92" y="185"/>
                  </a:lnTo>
                  <a:lnTo>
                    <a:pt x="87" y="170"/>
                  </a:lnTo>
                  <a:lnTo>
                    <a:pt x="83" y="163"/>
                  </a:lnTo>
                  <a:lnTo>
                    <a:pt x="77" y="150"/>
                  </a:lnTo>
                  <a:lnTo>
                    <a:pt x="75" y="143"/>
                  </a:lnTo>
                  <a:lnTo>
                    <a:pt x="68" y="132"/>
                  </a:lnTo>
                  <a:lnTo>
                    <a:pt x="65" y="125"/>
                  </a:lnTo>
                  <a:lnTo>
                    <a:pt x="60" y="113"/>
                  </a:lnTo>
                  <a:lnTo>
                    <a:pt x="57" y="108"/>
                  </a:lnTo>
                  <a:lnTo>
                    <a:pt x="52" y="97"/>
                  </a:lnTo>
                  <a:lnTo>
                    <a:pt x="48" y="92"/>
                  </a:lnTo>
                  <a:lnTo>
                    <a:pt x="43" y="82"/>
                  </a:lnTo>
                  <a:lnTo>
                    <a:pt x="42" y="77"/>
                  </a:lnTo>
                  <a:lnTo>
                    <a:pt x="37" y="68"/>
                  </a:lnTo>
                  <a:lnTo>
                    <a:pt x="33" y="63"/>
                  </a:lnTo>
                  <a:lnTo>
                    <a:pt x="30" y="55"/>
                  </a:lnTo>
                  <a:lnTo>
                    <a:pt x="28" y="51"/>
                  </a:lnTo>
                  <a:lnTo>
                    <a:pt x="23" y="43"/>
                  </a:lnTo>
                  <a:lnTo>
                    <a:pt x="22" y="40"/>
                  </a:lnTo>
                  <a:lnTo>
                    <a:pt x="18" y="33"/>
                  </a:lnTo>
                  <a:lnTo>
                    <a:pt x="17" y="30"/>
                  </a:lnTo>
                  <a:lnTo>
                    <a:pt x="13" y="25"/>
                  </a:lnTo>
                  <a:lnTo>
                    <a:pt x="12" y="21"/>
                  </a:lnTo>
                  <a:lnTo>
                    <a:pt x="10" y="16"/>
                  </a:lnTo>
                  <a:lnTo>
                    <a:pt x="8" y="15"/>
                  </a:lnTo>
                  <a:lnTo>
                    <a:pt x="7" y="10"/>
                  </a:lnTo>
                  <a:lnTo>
                    <a:pt x="5" y="8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134"/>
            <p:cNvSpPr>
              <a:spLocks noChangeShapeType="1"/>
            </p:cNvSpPr>
            <p:nvPr/>
          </p:nvSpPr>
          <p:spPr bwMode="auto">
            <a:xfrm>
              <a:off x="3967" y="2449"/>
              <a:ext cx="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135"/>
            <p:cNvSpPr>
              <a:spLocks/>
            </p:cNvSpPr>
            <p:nvPr/>
          </p:nvSpPr>
          <p:spPr bwMode="auto">
            <a:xfrm>
              <a:off x="3947" y="2444"/>
              <a:ext cx="31" cy="46"/>
            </a:xfrm>
            <a:custGeom>
              <a:avLst/>
              <a:gdLst>
                <a:gd name="T0" fmla="*/ 22 w 34"/>
                <a:gd name="T1" fmla="*/ 6 h 46"/>
                <a:gd name="T2" fmla="*/ 34 w 34"/>
                <a:gd name="T3" fmla="*/ 13 h 46"/>
                <a:gd name="T4" fmla="*/ 0 w 34"/>
                <a:gd name="T5" fmla="*/ 46 h 46"/>
                <a:gd name="T6" fmla="*/ 9 w 34"/>
                <a:gd name="T7" fmla="*/ 0 h 46"/>
                <a:gd name="T8" fmla="*/ 22 w 34"/>
                <a:gd name="T9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22" y="6"/>
                  </a:moveTo>
                  <a:lnTo>
                    <a:pt x="34" y="13"/>
                  </a:lnTo>
                  <a:lnTo>
                    <a:pt x="0" y="46"/>
                  </a:lnTo>
                  <a:lnTo>
                    <a:pt x="9" y="0"/>
                  </a:lnTo>
                  <a:lnTo>
                    <a:pt x="22" y="6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Line 136"/>
            <p:cNvSpPr>
              <a:spLocks noChangeShapeType="1"/>
            </p:cNvSpPr>
            <p:nvPr/>
          </p:nvSpPr>
          <p:spPr bwMode="auto">
            <a:xfrm flipH="1">
              <a:off x="3967" y="2185"/>
              <a:ext cx="124" cy="264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Line 137"/>
            <p:cNvSpPr>
              <a:spLocks noChangeShapeType="1"/>
            </p:cNvSpPr>
            <p:nvPr/>
          </p:nvSpPr>
          <p:spPr bwMode="auto">
            <a:xfrm>
              <a:off x="4060" y="2833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138"/>
            <p:cNvSpPr>
              <a:spLocks/>
            </p:cNvSpPr>
            <p:nvPr/>
          </p:nvSpPr>
          <p:spPr bwMode="auto">
            <a:xfrm>
              <a:off x="4050" y="2825"/>
              <a:ext cx="36" cy="45"/>
            </a:xfrm>
            <a:custGeom>
              <a:avLst/>
              <a:gdLst>
                <a:gd name="T0" fmla="*/ 12 w 39"/>
                <a:gd name="T1" fmla="*/ 10 h 45"/>
                <a:gd name="T2" fmla="*/ 22 w 39"/>
                <a:gd name="T3" fmla="*/ 0 h 45"/>
                <a:gd name="T4" fmla="*/ 39 w 39"/>
                <a:gd name="T5" fmla="*/ 45 h 45"/>
                <a:gd name="T6" fmla="*/ 0 w 39"/>
                <a:gd name="T7" fmla="*/ 18 h 45"/>
                <a:gd name="T8" fmla="*/ 12 w 39"/>
                <a:gd name="T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12" y="10"/>
                  </a:moveTo>
                  <a:lnTo>
                    <a:pt x="22" y="0"/>
                  </a:lnTo>
                  <a:lnTo>
                    <a:pt x="39" y="45"/>
                  </a:lnTo>
                  <a:lnTo>
                    <a:pt x="0" y="18"/>
                  </a:lnTo>
                  <a:lnTo>
                    <a:pt x="12" y="1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Line 139"/>
            <p:cNvSpPr>
              <a:spLocks noChangeShapeType="1"/>
            </p:cNvSpPr>
            <p:nvPr/>
          </p:nvSpPr>
          <p:spPr bwMode="auto">
            <a:xfrm>
              <a:off x="3954" y="2681"/>
              <a:ext cx="106" cy="152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Line 140"/>
            <p:cNvSpPr>
              <a:spLocks noChangeShapeType="1"/>
            </p:cNvSpPr>
            <p:nvPr/>
          </p:nvSpPr>
          <p:spPr bwMode="auto">
            <a:xfrm>
              <a:off x="4414" y="3661"/>
              <a:ext cx="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141"/>
            <p:cNvSpPr>
              <a:spLocks/>
            </p:cNvSpPr>
            <p:nvPr/>
          </p:nvSpPr>
          <p:spPr bwMode="auto">
            <a:xfrm>
              <a:off x="4409" y="3650"/>
              <a:ext cx="44" cy="31"/>
            </a:xfrm>
            <a:custGeom>
              <a:avLst/>
              <a:gdLst>
                <a:gd name="T0" fmla="*/ 7 w 47"/>
                <a:gd name="T1" fmla="*/ 11 h 31"/>
                <a:gd name="T2" fmla="*/ 12 w 47"/>
                <a:gd name="T3" fmla="*/ 0 h 31"/>
                <a:gd name="T4" fmla="*/ 47 w 47"/>
                <a:gd name="T5" fmla="*/ 31 h 31"/>
                <a:gd name="T6" fmla="*/ 0 w 47"/>
                <a:gd name="T7" fmla="*/ 25 h 31"/>
                <a:gd name="T8" fmla="*/ 7 w 47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7" y="11"/>
                  </a:moveTo>
                  <a:lnTo>
                    <a:pt x="12" y="0"/>
                  </a:lnTo>
                  <a:lnTo>
                    <a:pt x="47" y="31"/>
                  </a:lnTo>
                  <a:lnTo>
                    <a:pt x="0" y="25"/>
                  </a:lnTo>
                  <a:lnTo>
                    <a:pt x="7" y="11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142"/>
            <p:cNvSpPr>
              <a:spLocks/>
            </p:cNvSpPr>
            <p:nvPr/>
          </p:nvSpPr>
          <p:spPr bwMode="auto">
            <a:xfrm>
              <a:off x="3624" y="1136"/>
              <a:ext cx="893" cy="2525"/>
            </a:xfrm>
            <a:custGeom>
              <a:avLst/>
              <a:gdLst>
                <a:gd name="T0" fmla="*/ 935 w 968"/>
                <a:gd name="T1" fmla="*/ 32 h 2525"/>
                <a:gd name="T2" fmla="*/ 855 w 968"/>
                <a:gd name="T3" fmla="*/ 112 h 2525"/>
                <a:gd name="T4" fmla="*/ 793 w 968"/>
                <a:gd name="T5" fmla="*/ 174 h 2525"/>
                <a:gd name="T6" fmla="*/ 716 w 968"/>
                <a:gd name="T7" fmla="*/ 250 h 2525"/>
                <a:gd name="T8" fmla="*/ 656 w 968"/>
                <a:gd name="T9" fmla="*/ 312 h 2525"/>
                <a:gd name="T10" fmla="*/ 586 w 968"/>
                <a:gd name="T11" fmla="*/ 389 h 2525"/>
                <a:gd name="T12" fmla="*/ 532 w 968"/>
                <a:gd name="T13" fmla="*/ 449 h 2525"/>
                <a:gd name="T14" fmla="*/ 469 w 968"/>
                <a:gd name="T15" fmla="*/ 524 h 2525"/>
                <a:gd name="T16" fmla="*/ 420 w 968"/>
                <a:gd name="T17" fmla="*/ 583 h 2525"/>
                <a:gd name="T18" fmla="*/ 364 w 968"/>
                <a:gd name="T19" fmla="*/ 656 h 2525"/>
                <a:gd name="T20" fmla="*/ 320 w 968"/>
                <a:gd name="T21" fmla="*/ 716 h 2525"/>
                <a:gd name="T22" fmla="*/ 268 w 968"/>
                <a:gd name="T23" fmla="*/ 788 h 2525"/>
                <a:gd name="T24" fmla="*/ 232 w 968"/>
                <a:gd name="T25" fmla="*/ 847 h 2525"/>
                <a:gd name="T26" fmla="*/ 188 w 968"/>
                <a:gd name="T27" fmla="*/ 919 h 2525"/>
                <a:gd name="T28" fmla="*/ 158 w 968"/>
                <a:gd name="T29" fmla="*/ 977 h 2525"/>
                <a:gd name="T30" fmla="*/ 122 w 968"/>
                <a:gd name="T31" fmla="*/ 1047 h 2525"/>
                <a:gd name="T32" fmla="*/ 96 w 968"/>
                <a:gd name="T33" fmla="*/ 1102 h 2525"/>
                <a:gd name="T34" fmla="*/ 68 w 968"/>
                <a:gd name="T35" fmla="*/ 1172 h 2525"/>
                <a:gd name="T36" fmla="*/ 50 w 968"/>
                <a:gd name="T37" fmla="*/ 1228 h 2525"/>
                <a:gd name="T38" fmla="*/ 30 w 968"/>
                <a:gd name="T39" fmla="*/ 1294 h 2525"/>
                <a:gd name="T40" fmla="*/ 18 w 968"/>
                <a:gd name="T41" fmla="*/ 1349 h 2525"/>
                <a:gd name="T42" fmla="*/ 6 w 968"/>
                <a:gd name="T43" fmla="*/ 1415 h 2525"/>
                <a:gd name="T44" fmla="*/ 3 w 968"/>
                <a:gd name="T45" fmla="*/ 1468 h 2525"/>
                <a:gd name="T46" fmla="*/ 0 w 968"/>
                <a:gd name="T47" fmla="*/ 1535 h 2525"/>
                <a:gd name="T48" fmla="*/ 1 w 968"/>
                <a:gd name="T49" fmla="*/ 1587 h 2525"/>
                <a:gd name="T50" fmla="*/ 10 w 968"/>
                <a:gd name="T51" fmla="*/ 1650 h 2525"/>
                <a:gd name="T52" fmla="*/ 20 w 968"/>
                <a:gd name="T53" fmla="*/ 1702 h 2525"/>
                <a:gd name="T54" fmla="*/ 36 w 968"/>
                <a:gd name="T55" fmla="*/ 1764 h 2525"/>
                <a:gd name="T56" fmla="*/ 53 w 968"/>
                <a:gd name="T57" fmla="*/ 1814 h 2525"/>
                <a:gd name="T58" fmla="*/ 81 w 968"/>
                <a:gd name="T59" fmla="*/ 1876 h 2525"/>
                <a:gd name="T60" fmla="*/ 106 w 968"/>
                <a:gd name="T61" fmla="*/ 1922 h 2525"/>
                <a:gd name="T62" fmla="*/ 143 w 968"/>
                <a:gd name="T63" fmla="*/ 1981 h 2525"/>
                <a:gd name="T64" fmla="*/ 178 w 968"/>
                <a:gd name="T65" fmla="*/ 2029 h 2525"/>
                <a:gd name="T66" fmla="*/ 225 w 968"/>
                <a:gd name="T67" fmla="*/ 2086 h 2525"/>
                <a:gd name="T68" fmla="*/ 268 w 968"/>
                <a:gd name="T69" fmla="*/ 2133 h 2525"/>
                <a:gd name="T70" fmla="*/ 327 w 968"/>
                <a:gd name="T71" fmla="*/ 2190 h 2525"/>
                <a:gd name="T72" fmla="*/ 379 w 968"/>
                <a:gd name="T73" fmla="*/ 2233 h 2525"/>
                <a:gd name="T74" fmla="*/ 449 w 968"/>
                <a:gd name="T75" fmla="*/ 2288 h 2525"/>
                <a:gd name="T76" fmla="*/ 511 w 968"/>
                <a:gd name="T77" fmla="*/ 2332 h 2525"/>
                <a:gd name="T78" fmla="*/ 591 w 968"/>
                <a:gd name="T79" fmla="*/ 2383 h 2525"/>
                <a:gd name="T80" fmla="*/ 661 w 968"/>
                <a:gd name="T81" fmla="*/ 2425 h 2525"/>
                <a:gd name="T82" fmla="*/ 756 w 968"/>
                <a:gd name="T83" fmla="*/ 2477 h 2525"/>
                <a:gd name="T84" fmla="*/ 836 w 968"/>
                <a:gd name="T85" fmla="*/ 2517 h 2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8" h="2525">
                  <a:moveTo>
                    <a:pt x="968" y="0"/>
                  </a:moveTo>
                  <a:lnTo>
                    <a:pt x="951" y="17"/>
                  </a:lnTo>
                  <a:lnTo>
                    <a:pt x="935" y="32"/>
                  </a:lnTo>
                  <a:lnTo>
                    <a:pt x="903" y="63"/>
                  </a:lnTo>
                  <a:lnTo>
                    <a:pt x="886" y="80"/>
                  </a:lnTo>
                  <a:lnTo>
                    <a:pt x="855" y="112"/>
                  </a:lnTo>
                  <a:lnTo>
                    <a:pt x="838" y="127"/>
                  </a:lnTo>
                  <a:lnTo>
                    <a:pt x="808" y="159"/>
                  </a:lnTo>
                  <a:lnTo>
                    <a:pt x="793" y="174"/>
                  </a:lnTo>
                  <a:lnTo>
                    <a:pt x="761" y="205"/>
                  </a:lnTo>
                  <a:lnTo>
                    <a:pt x="746" y="220"/>
                  </a:lnTo>
                  <a:lnTo>
                    <a:pt x="716" y="250"/>
                  </a:lnTo>
                  <a:lnTo>
                    <a:pt x="701" y="265"/>
                  </a:lnTo>
                  <a:lnTo>
                    <a:pt x="671" y="297"/>
                  </a:lnTo>
                  <a:lnTo>
                    <a:pt x="656" y="312"/>
                  </a:lnTo>
                  <a:lnTo>
                    <a:pt x="628" y="342"/>
                  </a:lnTo>
                  <a:lnTo>
                    <a:pt x="614" y="357"/>
                  </a:lnTo>
                  <a:lnTo>
                    <a:pt x="586" y="389"/>
                  </a:lnTo>
                  <a:lnTo>
                    <a:pt x="572" y="404"/>
                  </a:lnTo>
                  <a:lnTo>
                    <a:pt x="546" y="434"/>
                  </a:lnTo>
                  <a:lnTo>
                    <a:pt x="532" y="449"/>
                  </a:lnTo>
                  <a:lnTo>
                    <a:pt x="507" y="479"/>
                  </a:lnTo>
                  <a:lnTo>
                    <a:pt x="494" y="494"/>
                  </a:lnTo>
                  <a:lnTo>
                    <a:pt x="469" y="524"/>
                  </a:lnTo>
                  <a:lnTo>
                    <a:pt x="457" y="539"/>
                  </a:lnTo>
                  <a:lnTo>
                    <a:pt x="432" y="568"/>
                  </a:lnTo>
                  <a:lnTo>
                    <a:pt x="420" y="583"/>
                  </a:lnTo>
                  <a:lnTo>
                    <a:pt x="397" y="613"/>
                  </a:lnTo>
                  <a:lnTo>
                    <a:pt x="385" y="628"/>
                  </a:lnTo>
                  <a:lnTo>
                    <a:pt x="364" y="656"/>
                  </a:lnTo>
                  <a:lnTo>
                    <a:pt x="352" y="671"/>
                  </a:lnTo>
                  <a:lnTo>
                    <a:pt x="330" y="701"/>
                  </a:lnTo>
                  <a:lnTo>
                    <a:pt x="320" y="716"/>
                  </a:lnTo>
                  <a:lnTo>
                    <a:pt x="299" y="745"/>
                  </a:lnTo>
                  <a:lnTo>
                    <a:pt x="289" y="760"/>
                  </a:lnTo>
                  <a:lnTo>
                    <a:pt x="268" y="788"/>
                  </a:lnTo>
                  <a:lnTo>
                    <a:pt x="260" y="803"/>
                  </a:lnTo>
                  <a:lnTo>
                    <a:pt x="242" y="832"/>
                  </a:lnTo>
                  <a:lnTo>
                    <a:pt x="232" y="847"/>
                  </a:lnTo>
                  <a:lnTo>
                    <a:pt x="213" y="875"/>
                  </a:lnTo>
                  <a:lnTo>
                    <a:pt x="205" y="890"/>
                  </a:lnTo>
                  <a:lnTo>
                    <a:pt x="188" y="919"/>
                  </a:lnTo>
                  <a:lnTo>
                    <a:pt x="180" y="934"/>
                  </a:lnTo>
                  <a:lnTo>
                    <a:pt x="165" y="962"/>
                  </a:lnTo>
                  <a:lnTo>
                    <a:pt x="158" y="977"/>
                  </a:lnTo>
                  <a:lnTo>
                    <a:pt x="143" y="1005"/>
                  </a:lnTo>
                  <a:lnTo>
                    <a:pt x="135" y="1019"/>
                  </a:lnTo>
                  <a:lnTo>
                    <a:pt x="122" y="1047"/>
                  </a:lnTo>
                  <a:lnTo>
                    <a:pt x="115" y="1061"/>
                  </a:lnTo>
                  <a:lnTo>
                    <a:pt x="103" y="1089"/>
                  </a:lnTo>
                  <a:lnTo>
                    <a:pt x="96" y="1102"/>
                  </a:lnTo>
                  <a:lnTo>
                    <a:pt x="85" y="1131"/>
                  </a:lnTo>
                  <a:lnTo>
                    <a:pt x="80" y="1144"/>
                  </a:lnTo>
                  <a:lnTo>
                    <a:pt x="68" y="1172"/>
                  </a:lnTo>
                  <a:lnTo>
                    <a:pt x="63" y="1186"/>
                  </a:lnTo>
                  <a:lnTo>
                    <a:pt x="53" y="1214"/>
                  </a:lnTo>
                  <a:lnTo>
                    <a:pt x="50" y="1228"/>
                  </a:lnTo>
                  <a:lnTo>
                    <a:pt x="41" y="1254"/>
                  </a:lnTo>
                  <a:lnTo>
                    <a:pt x="36" y="1268"/>
                  </a:lnTo>
                  <a:lnTo>
                    <a:pt x="30" y="1294"/>
                  </a:lnTo>
                  <a:lnTo>
                    <a:pt x="26" y="1308"/>
                  </a:lnTo>
                  <a:lnTo>
                    <a:pt x="21" y="1336"/>
                  </a:lnTo>
                  <a:lnTo>
                    <a:pt x="18" y="1349"/>
                  </a:lnTo>
                  <a:lnTo>
                    <a:pt x="13" y="1376"/>
                  </a:lnTo>
                  <a:lnTo>
                    <a:pt x="11" y="1390"/>
                  </a:lnTo>
                  <a:lnTo>
                    <a:pt x="6" y="1415"/>
                  </a:lnTo>
                  <a:lnTo>
                    <a:pt x="5" y="1428"/>
                  </a:lnTo>
                  <a:lnTo>
                    <a:pt x="3" y="1455"/>
                  </a:lnTo>
                  <a:lnTo>
                    <a:pt x="3" y="1468"/>
                  </a:lnTo>
                  <a:lnTo>
                    <a:pt x="1" y="1495"/>
                  </a:lnTo>
                  <a:lnTo>
                    <a:pt x="0" y="1508"/>
                  </a:lnTo>
                  <a:lnTo>
                    <a:pt x="0" y="1535"/>
                  </a:lnTo>
                  <a:lnTo>
                    <a:pt x="0" y="1548"/>
                  </a:lnTo>
                  <a:lnTo>
                    <a:pt x="1" y="1573"/>
                  </a:lnTo>
                  <a:lnTo>
                    <a:pt x="1" y="1587"/>
                  </a:lnTo>
                  <a:lnTo>
                    <a:pt x="3" y="1612"/>
                  </a:lnTo>
                  <a:lnTo>
                    <a:pt x="5" y="1625"/>
                  </a:lnTo>
                  <a:lnTo>
                    <a:pt x="10" y="1650"/>
                  </a:lnTo>
                  <a:lnTo>
                    <a:pt x="11" y="1663"/>
                  </a:lnTo>
                  <a:lnTo>
                    <a:pt x="16" y="1689"/>
                  </a:lnTo>
                  <a:lnTo>
                    <a:pt x="20" y="1702"/>
                  </a:lnTo>
                  <a:lnTo>
                    <a:pt x="25" y="1727"/>
                  </a:lnTo>
                  <a:lnTo>
                    <a:pt x="28" y="1739"/>
                  </a:lnTo>
                  <a:lnTo>
                    <a:pt x="36" y="1764"/>
                  </a:lnTo>
                  <a:lnTo>
                    <a:pt x="41" y="1777"/>
                  </a:lnTo>
                  <a:lnTo>
                    <a:pt x="50" y="1802"/>
                  </a:lnTo>
                  <a:lnTo>
                    <a:pt x="53" y="1814"/>
                  </a:lnTo>
                  <a:lnTo>
                    <a:pt x="63" y="1839"/>
                  </a:lnTo>
                  <a:lnTo>
                    <a:pt x="70" y="1851"/>
                  </a:lnTo>
                  <a:lnTo>
                    <a:pt x="81" y="1876"/>
                  </a:lnTo>
                  <a:lnTo>
                    <a:pt x="86" y="1887"/>
                  </a:lnTo>
                  <a:lnTo>
                    <a:pt x="100" y="1911"/>
                  </a:lnTo>
                  <a:lnTo>
                    <a:pt x="106" y="1922"/>
                  </a:lnTo>
                  <a:lnTo>
                    <a:pt x="122" y="1946"/>
                  </a:lnTo>
                  <a:lnTo>
                    <a:pt x="128" y="1957"/>
                  </a:lnTo>
                  <a:lnTo>
                    <a:pt x="143" y="1981"/>
                  </a:lnTo>
                  <a:lnTo>
                    <a:pt x="152" y="1993"/>
                  </a:lnTo>
                  <a:lnTo>
                    <a:pt x="170" y="2018"/>
                  </a:lnTo>
                  <a:lnTo>
                    <a:pt x="178" y="2029"/>
                  </a:lnTo>
                  <a:lnTo>
                    <a:pt x="197" y="2053"/>
                  </a:lnTo>
                  <a:lnTo>
                    <a:pt x="207" y="2064"/>
                  </a:lnTo>
                  <a:lnTo>
                    <a:pt x="225" y="2086"/>
                  </a:lnTo>
                  <a:lnTo>
                    <a:pt x="235" y="2098"/>
                  </a:lnTo>
                  <a:lnTo>
                    <a:pt x="257" y="2121"/>
                  </a:lnTo>
                  <a:lnTo>
                    <a:pt x="268" y="2133"/>
                  </a:lnTo>
                  <a:lnTo>
                    <a:pt x="292" y="2155"/>
                  </a:lnTo>
                  <a:lnTo>
                    <a:pt x="304" y="2166"/>
                  </a:lnTo>
                  <a:lnTo>
                    <a:pt x="327" y="2190"/>
                  </a:lnTo>
                  <a:lnTo>
                    <a:pt x="340" y="2201"/>
                  </a:lnTo>
                  <a:lnTo>
                    <a:pt x="365" y="2223"/>
                  </a:lnTo>
                  <a:lnTo>
                    <a:pt x="379" y="2233"/>
                  </a:lnTo>
                  <a:lnTo>
                    <a:pt x="405" y="2255"/>
                  </a:lnTo>
                  <a:lnTo>
                    <a:pt x="420" y="2266"/>
                  </a:lnTo>
                  <a:lnTo>
                    <a:pt x="449" y="2288"/>
                  </a:lnTo>
                  <a:lnTo>
                    <a:pt x="464" y="2298"/>
                  </a:lnTo>
                  <a:lnTo>
                    <a:pt x="494" y="2320"/>
                  </a:lnTo>
                  <a:lnTo>
                    <a:pt x="511" y="2332"/>
                  </a:lnTo>
                  <a:lnTo>
                    <a:pt x="542" y="2353"/>
                  </a:lnTo>
                  <a:lnTo>
                    <a:pt x="557" y="2363"/>
                  </a:lnTo>
                  <a:lnTo>
                    <a:pt x="591" y="2383"/>
                  </a:lnTo>
                  <a:lnTo>
                    <a:pt x="609" y="2393"/>
                  </a:lnTo>
                  <a:lnTo>
                    <a:pt x="644" y="2415"/>
                  </a:lnTo>
                  <a:lnTo>
                    <a:pt x="661" y="2425"/>
                  </a:lnTo>
                  <a:lnTo>
                    <a:pt x="698" y="2445"/>
                  </a:lnTo>
                  <a:lnTo>
                    <a:pt x="718" y="2455"/>
                  </a:lnTo>
                  <a:lnTo>
                    <a:pt x="756" y="2477"/>
                  </a:lnTo>
                  <a:lnTo>
                    <a:pt x="774" y="2487"/>
                  </a:lnTo>
                  <a:lnTo>
                    <a:pt x="815" y="2507"/>
                  </a:lnTo>
                  <a:lnTo>
                    <a:pt x="836" y="2517"/>
                  </a:lnTo>
                  <a:lnTo>
                    <a:pt x="856" y="2525"/>
                  </a:lnTo>
                </a:path>
              </a:pathLst>
            </a:custGeom>
            <a:noFill/>
            <a:ln w="4763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Line 143"/>
            <p:cNvSpPr>
              <a:spLocks noChangeShapeType="1"/>
            </p:cNvSpPr>
            <p:nvPr/>
          </p:nvSpPr>
          <p:spPr bwMode="auto">
            <a:xfrm flipH="1">
              <a:off x="4936" y="1871"/>
              <a:ext cx="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Line 144"/>
            <p:cNvSpPr>
              <a:spLocks noChangeShapeType="1"/>
            </p:cNvSpPr>
            <p:nvPr/>
          </p:nvSpPr>
          <p:spPr bwMode="auto">
            <a:xfrm flipH="1">
              <a:off x="5062" y="2723"/>
              <a:ext cx="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Rectangle 145"/>
            <p:cNvSpPr>
              <a:spLocks noChangeArrowheads="1"/>
            </p:cNvSpPr>
            <p:nvPr/>
          </p:nvSpPr>
          <p:spPr bwMode="auto">
            <a:xfrm>
              <a:off x="4819" y="204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s-ES_tradnl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71" name="Group 161"/>
          <p:cNvGrpSpPr>
            <a:grpSpLocks/>
          </p:cNvGrpSpPr>
          <p:nvPr/>
        </p:nvGrpSpPr>
        <p:grpSpPr bwMode="auto">
          <a:xfrm>
            <a:off x="7832725" y="1722438"/>
            <a:ext cx="1689100" cy="3667124"/>
            <a:chOff x="3974" y="1085"/>
            <a:chExt cx="1064" cy="2310"/>
          </a:xfrm>
        </p:grpSpPr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3974" y="2198"/>
              <a:ext cx="417" cy="644"/>
            </a:xfrm>
            <a:custGeom>
              <a:avLst/>
              <a:gdLst>
                <a:gd name="T0" fmla="*/ 144 w 451"/>
                <a:gd name="T1" fmla="*/ 10 h 644"/>
                <a:gd name="T2" fmla="*/ 0 w 451"/>
                <a:gd name="T3" fmla="*/ 298 h 644"/>
                <a:gd name="T4" fmla="*/ 29 w 451"/>
                <a:gd name="T5" fmla="*/ 346 h 644"/>
                <a:gd name="T6" fmla="*/ 29 w 451"/>
                <a:gd name="T7" fmla="*/ 423 h 644"/>
                <a:gd name="T8" fmla="*/ 0 w 451"/>
                <a:gd name="T9" fmla="*/ 471 h 644"/>
                <a:gd name="T10" fmla="*/ 134 w 451"/>
                <a:gd name="T11" fmla="*/ 644 h 644"/>
                <a:gd name="T12" fmla="*/ 182 w 451"/>
                <a:gd name="T13" fmla="*/ 615 h 644"/>
                <a:gd name="T14" fmla="*/ 240 w 451"/>
                <a:gd name="T15" fmla="*/ 624 h 644"/>
                <a:gd name="T16" fmla="*/ 403 w 451"/>
                <a:gd name="T17" fmla="*/ 490 h 644"/>
                <a:gd name="T18" fmla="*/ 365 w 451"/>
                <a:gd name="T19" fmla="*/ 423 h 644"/>
                <a:gd name="T20" fmla="*/ 374 w 451"/>
                <a:gd name="T21" fmla="*/ 327 h 644"/>
                <a:gd name="T22" fmla="*/ 451 w 451"/>
                <a:gd name="T23" fmla="*/ 240 h 644"/>
                <a:gd name="T24" fmla="*/ 269 w 451"/>
                <a:gd name="T25" fmla="*/ 0 h 644"/>
                <a:gd name="T26" fmla="*/ 144 w 451"/>
                <a:gd name="T27" fmla="*/ 1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1" h="644">
                  <a:moveTo>
                    <a:pt x="144" y="10"/>
                  </a:moveTo>
                  <a:lnTo>
                    <a:pt x="0" y="298"/>
                  </a:lnTo>
                  <a:lnTo>
                    <a:pt x="29" y="346"/>
                  </a:lnTo>
                  <a:lnTo>
                    <a:pt x="29" y="423"/>
                  </a:lnTo>
                  <a:lnTo>
                    <a:pt x="0" y="471"/>
                  </a:lnTo>
                  <a:lnTo>
                    <a:pt x="134" y="644"/>
                  </a:lnTo>
                  <a:lnTo>
                    <a:pt x="182" y="615"/>
                  </a:lnTo>
                  <a:lnTo>
                    <a:pt x="240" y="624"/>
                  </a:lnTo>
                  <a:lnTo>
                    <a:pt x="403" y="490"/>
                  </a:lnTo>
                  <a:lnTo>
                    <a:pt x="365" y="423"/>
                  </a:lnTo>
                  <a:lnTo>
                    <a:pt x="374" y="327"/>
                  </a:lnTo>
                  <a:lnTo>
                    <a:pt x="451" y="240"/>
                  </a:lnTo>
                  <a:lnTo>
                    <a:pt x="269" y="0"/>
                  </a:lnTo>
                  <a:lnTo>
                    <a:pt x="144" y="10"/>
                  </a:lnTo>
                  <a:close/>
                </a:path>
              </a:pathLst>
            </a:custGeom>
            <a:solidFill>
              <a:srgbClr val="FF9900"/>
            </a:solidFill>
            <a:ln w="63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3" name="Freeform 147"/>
            <p:cNvSpPr>
              <a:spLocks/>
            </p:cNvSpPr>
            <p:nvPr/>
          </p:nvSpPr>
          <p:spPr bwMode="auto">
            <a:xfrm>
              <a:off x="4258" y="1642"/>
              <a:ext cx="576" cy="1488"/>
            </a:xfrm>
            <a:custGeom>
              <a:avLst/>
              <a:gdLst>
                <a:gd name="T0" fmla="*/ 259 w 624"/>
                <a:gd name="T1" fmla="*/ 0 h 1488"/>
                <a:gd name="T2" fmla="*/ 10 w 624"/>
                <a:gd name="T3" fmla="*/ 355 h 1488"/>
                <a:gd name="T4" fmla="*/ 48 w 624"/>
                <a:gd name="T5" fmla="*/ 412 h 1488"/>
                <a:gd name="T6" fmla="*/ 29 w 624"/>
                <a:gd name="T7" fmla="*/ 489 h 1488"/>
                <a:gd name="T8" fmla="*/ 0 w 624"/>
                <a:gd name="T9" fmla="*/ 537 h 1488"/>
                <a:gd name="T10" fmla="*/ 202 w 624"/>
                <a:gd name="T11" fmla="*/ 796 h 1488"/>
                <a:gd name="T12" fmla="*/ 298 w 624"/>
                <a:gd name="T13" fmla="*/ 806 h 1488"/>
                <a:gd name="T14" fmla="*/ 355 w 624"/>
                <a:gd name="T15" fmla="*/ 902 h 1488"/>
                <a:gd name="T16" fmla="*/ 355 w 624"/>
                <a:gd name="T17" fmla="*/ 998 h 1488"/>
                <a:gd name="T18" fmla="*/ 278 w 624"/>
                <a:gd name="T19" fmla="*/ 1075 h 1488"/>
                <a:gd name="T20" fmla="*/ 154 w 624"/>
                <a:gd name="T21" fmla="*/ 1084 h 1488"/>
                <a:gd name="T22" fmla="*/ 10 w 624"/>
                <a:gd name="T23" fmla="*/ 1228 h 1488"/>
                <a:gd name="T24" fmla="*/ 38 w 624"/>
                <a:gd name="T25" fmla="*/ 1324 h 1488"/>
                <a:gd name="T26" fmla="*/ 509 w 624"/>
                <a:gd name="T27" fmla="*/ 1488 h 1488"/>
                <a:gd name="T28" fmla="*/ 605 w 624"/>
                <a:gd name="T29" fmla="*/ 1420 h 1488"/>
                <a:gd name="T30" fmla="*/ 624 w 624"/>
                <a:gd name="T31" fmla="*/ 566 h 1488"/>
                <a:gd name="T32" fmla="*/ 538 w 624"/>
                <a:gd name="T33" fmla="*/ 547 h 1488"/>
                <a:gd name="T34" fmla="*/ 499 w 624"/>
                <a:gd name="T35" fmla="*/ 470 h 1488"/>
                <a:gd name="T36" fmla="*/ 509 w 624"/>
                <a:gd name="T37" fmla="*/ 345 h 1488"/>
                <a:gd name="T38" fmla="*/ 586 w 624"/>
                <a:gd name="T39" fmla="*/ 307 h 1488"/>
                <a:gd name="T40" fmla="*/ 394 w 624"/>
                <a:gd name="T41" fmla="*/ 0 h 1488"/>
                <a:gd name="T42" fmla="*/ 259 w 624"/>
                <a:gd name="T43" fmla="*/ 0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4" h="1488">
                  <a:moveTo>
                    <a:pt x="259" y="0"/>
                  </a:moveTo>
                  <a:lnTo>
                    <a:pt x="10" y="355"/>
                  </a:lnTo>
                  <a:lnTo>
                    <a:pt x="48" y="412"/>
                  </a:lnTo>
                  <a:lnTo>
                    <a:pt x="29" y="489"/>
                  </a:lnTo>
                  <a:lnTo>
                    <a:pt x="0" y="537"/>
                  </a:lnTo>
                  <a:lnTo>
                    <a:pt x="202" y="796"/>
                  </a:lnTo>
                  <a:lnTo>
                    <a:pt x="298" y="806"/>
                  </a:lnTo>
                  <a:lnTo>
                    <a:pt x="355" y="902"/>
                  </a:lnTo>
                  <a:lnTo>
                    <a:pt x="355" y="998"/>
                  </a:lnTo>
                  <a:lnTo>
                    <a:pt x="278" y="1075"/>
                  </a:lnTo>
                  <a:lnTo>
                    <a:pt x="154" y="1084"/>
                  </a:lnTo>
                  <a:lnTo>
                    <a:pt x="10" y="1228"/>
                  </a:lnTo>
                  <a:lnTo>
                    <a:pt x="38" y="1324"/>
                  </a:lnTo>
                  <a:lnTo>
                    <a:pt x="509" y="1488"/>
                  </a:lnTo>
                  <a:lnTo>
                    <a:pt x="605" y="1420"/>
                  </a:lnTo>
                  <a:lnTo>
                    <a:pt x="624" y="566"/>
                  </a:lnTo>
                  <a:lnTo>
                    <a:pt x="538" y="547"/>
                  </a:lnTo>
                  <a:lnTo>
                    <a:pt x="499" y="470"/>
                  </a:lnTo>
                  <a:lnTo>
                    <a:pt x="509" y="345"/>
                  </a:lnTo>
                  <a:lnTo>
                    <a:pt x="586" y="307"/>
                  </a:lnTo>
                  <a:lnTo>
                    <a:pt x="394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2"/>
            </a:solidFill>
            <a:ln w="63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" name="Freeform 148"/>
            <p:cNvSpPr>
              <a:spLocks/>
            </p:cNvSpPr>
            <p:nvPr/>
          </p:nvSpPr>
          <p:spPr bwMode="auto">
            <a:xfrm>
              <a:off x="4585" y="1085"/>
              <a:ext cx="453" cy="2045"/>
            </a:xfrm>
            <a:custGeom>
              <a:avLst/>
              <a:gdLst>
                <a:gd name="T0" fmla="*/ 0 w 490"/>
                <a:gd name="T1" fmla="*/ 77 h 2045"/>
                <a:gd name="T2" fmla="*/ 10 w 490"/>
                <a:gd name="T3" fmla="*/ 297 h 2045"/>
                <a:gd name="T4" fmla="*/ 96 w 490"/>
                <a:gd name="T5" fmla="*/ 393 h 2045"/>
                <a:gd name="T6" fmla="*/ 115 w 490"/>
                <a:gd name="T7" fmla="*/ 489 h 2045"/>
                <a:gd name="T8" fmla="*/ 77 w 490"/>
                <a:gd name="T9" fmla="*/ 547 h 2045"/>
                <a:gd name="T10" fmla="*/ 269 w 490"/>
                <a:gd name="T11" fmla="*/ 854 h 2045"/>
                <a:gd name="T12" fmla="*/ 384 w 490"/>
                <a:gd name="T13" fmla="*/ 883 h 2045"/>
                <a:gd name="T14" fmla="*/ 442 w 490"/>
                <a:gd name="T15" fmla="*/ 979 h 2045"/>
                <a:gd name="T16" fmla="*/ 384 w 490"/>
                <a:gd name="T17" fmla="*/ 1104 h 2045"/>
                <a:gd name="T18" fmla="*/ 298 w 490"/>
                <a:gd name="T19" fmla="*/ 1142 h 2045"/>
                <a:gd name="T20" fmla="*/ 307 w 490"/>
                <a:gd name="T21" fmla="*/ 1968 h 2045"/>
                <a:gd name="T22" fmla="*/ 375 w 490"/>
                <a:gd name="T23" fmla="*/ 2006 h 2045"/>
                <a:gd name="T24" fmla="*/ 423 w 490"/>
                <a:gd name="T25" fmla="*/ 2045 h 2045"/>
                <a:gd name="T26" fmla="*/ 490 w 490"/>
                <a:gd name="T27" fmla="*/ 1497 h 2045"/>
                <a:gd name="T28" fmla="*/ 451 w 490"/>
                <a:gd name="T29" fmla="*/ 989 h 2045"/>
                <a:gd name="T30" fmla="*/ 298 w 490"/>
                <a:gd name="T31" fmla="*/ 393 h 2045"/>
                <a:gd name="T32" fmla="*/ 115 w 490"/>
                <a:gd name="T33" fmla="*/ 0 h 2045"/>
                <a:gd name="T34" fmla="*/ 58 w 490"/>
                <a:gd name="T35" fmla="*/ 67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0" h="2045">
                  <a:moveTo>
                    <a:pt x="0" y="77"/>
                  </a:moveTo>
                  <a:lnTo>
                    <a:pt x="10" y="297"/>
                  </a:lnTo>
                  <a:lnTo>
                    <a:pt x="96" y="393"/>
                  </a:lnTo>
                  <a:lnTo>
                    <a:pt x="115" y="489"/>
                  </a:lnTo>
                  <a:lnTo>
                    <a:pt x="77" y="547"/>
                  </a:lnTo>
                  <a:lnTo>
                    <a:pt x="269" y="854"/>
                  </a:lnTo>
                  <a:lnTo>
                    <a:pt x="384" y="883"/>
                  </a:lnTo>
                  <a:lnTo>
                    <a:pt x="442" y="979"/>
                  </a:lnTo>
                  <a:lnTo>
                    <a:pt x="384" y="1104"/>
                  </a:lnTo>
                  <a:lnTo>
                    <a:pt x="298" y="1142"/>
                  </a:lnTo>
                  <a:lnTo>
                    <a:pt x="307" y="1968"/>
                  </a:lnTo>
                  <a:lnTo>
                    <a:pt x="375" y="2006"/>
                  </a:lnTo>
                  <a:lnTo>
                    <a:pt x="423" y="2045"/>
                  </a:lnTo>
                  <a:lnTo>
                    <a:pt x="490" y="1497"/>
                  </a:lnTo>
                  <a:lnTo>
                    <a:pt x="451" y="989"/>
                  </a:lnTo>
                  <a:lnTo>
                    <a:pt x="298" y="393"/>
                  </a:lnTo>
                  <a:lnTo>
                    <a:pt x="115" y="0"/>
                  </a:lnTo>
                  <a:lnTo>
                    <a:pt x="58" y="67"/>
                  </a:lnTo>
                </a:path>
              </a:pathLst>
            </a:custGeom>
            <a:solidFill>
              <a:srgbClr val="FFFF66"/>
            </a:solidFill>
            <a:ln w="63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" name="Text Box 150"/>
            <p:cNvSpPr txBox="1">
              <a:spLocks noChangeArrowheads="1"/>
            </p:cNvSpPr>
            <p:nvPr/>
          </p:nvSpPr>
          <p:spPr bwMode="auto">
            <a:xfrm>
              <a:off x="4048" y="2451"/>
              <a:ext cx="2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R1</a:t>
              </a:r>
            </a:p>
          </p:txBody>
        </p:sp>
        <p:sp>
          <p:nvSpPr>
            <p:cNvPr id="76" name="Text Box 151"/>
            <p:cNvSpPr txBox="1">
              <a:spLocks noChangeArrowheads="1"/>
            </p:cNvSpPr>
            <p:nvPr/>
          </p:nvSpPr>
          <p:spPr bwMode="auto">
            <a:xfrm>
              <a:off x="4438" y="2202"/>
              <a:ext cx="2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R2</a:t>
              </a:r>
            </a:p>
          </p:txBody>
        </p:sp>
        <p:sp>
          <p:nvSpPr>
            <p:cNvPr id="77" name="Text Box 152"/>
            <p:cNvSpPr txBox="1">
              <a:spLocks noChangeArrowheads="1"/>
            </p:cNvSpPr>
            <p:nvPr/>
          </p:nvSpPr>
          <p:spPr bwMode="auto">
            <a:xfrm>
              <a:off x="4678" y="1549"/>
              <a:ext cx="2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R3</a:t>
              </a:r>
            </a:p>
          </p:txBody>
        </p:sp>
        <p:sp>
          <p:nvSpPr>
            <p:cNvPr id="78" name="Text Box 153"/>
            <p:cNvSpPr txBox="1">
              <a:spLocks noChangeArrowheads="1"/>
            </p:cNvSpPr>
            <p:nvPr/>
          </p:nvSpPr>
          <p:spPr bwMode="auto">
            <a:xfrm>
              <a:off x="4128" y="3201"/>
              <a:ext cx="2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03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Prueba del camino básico: Complejidad </a:t>
            </a:r>
            <a:r>
              <a:rPr lang="es-ES" sz="2800" dirty="0" err="1"/>
              <a:t>Ciclomática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91544" y="1484784"/>
            <a:ext cx="5112568" cy="4565104"/>
          </a:xfrm>
          <a:ln>
            <a:noFill/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s-E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El conjunto de caminos independientes del grafo será 4.</a:t>
            </a:r>
          </a:p>
          <a:p>
            <a:pPr lvl="1">
              <a:buFont typeface="Wingdings" pitchFamily="2" charset="2"/>
              <a:buChar char="v"/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	Camino 1: 1-9</a:t>
            </a:r>
          </a:p>
          <a:p>
            <a:pPr lvl="1">
              <a:buFont typeface="Wingdings" pitchFamily="2" charset="2"/>
              <a:buChar char="v"/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	Camino 2: 1-2-4-5-7-8-1-9</a:t>
            </a:r>
          </a:p>
          <a:p>
            <a:pPr lvl="1">
              <a:buFont typeface="Wingdings" pitchFamily="2" charset="2"/>
              <a:buChar char="v"/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	Camino 3: 1-2-4-6-7-8-1-9</a:t>
            </a:r>
          </a:p>
          <a:p>
            <a:pPr lvl="1">
              <a:buFont typeface="Wingdings" pitchFamily="2" charset="2"/>
              <a:buChar char="v"/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	Camino 4: 1-2-3-8-1-9</a:t>
            </a:r>
          </a:p>
          <a:p>
            <a:pPr>
              <a:buFont typeface="Wingdings" pitchFamily="2" charset="2"/>
              <a:buChar char="§"/>
            </a:pPr>
            <a:endParaRPr lang="es-ES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Cualquier otro camino no será un camino independiente, </a:t>
            </a:r>
            <a:r>
              <a:rPr lang="es-ES" dirty="0" err="1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p.e</a:t>
            </a:r>
            <a:r>
              <a:rPr lang="es-E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.,</a:t>
            </a:r>
          </a:p>
          <a:p>
            <a:pPr marL="400050" lvl="1" indent="0">
              <a:buNone/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1-2-4-5-7-8-1-2-3-8-1-2-4-6-7-8-1-9</a:t>
            </a:r>
          </a:p>
          <a:p>
            <a:pPr marL="400050" lvl="1" indent="0">
              <a:buNone/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ya que es simplemente una combinación de caminos ya especificados</a:t>
            </a:r>
          </a:p>
          <a:p>
            <a:pPr>
              <a:buFont typeface="Wingdings" pitchFamily="2" charset="2"/>
              <a:buChar char="§"/>
            </a:pPr>
            <a:r>
              <a:rPr lang="es-E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Los cuatro caminos anteriores constituyen un conjunto básico para el grafo</a:t>
            </a: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16</a:t>
            </a:fld>
            <a:endParaRPr lang="es-ES" dirty="0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8933532" y="3227388"/>
            <a:ext cx="368300" cy="398462"/>
          </a:xfrm>
          <a:custGeom>
            <a:avLst/>
            <a:gdLst>
              <a:gd name="T0" fmla="*/ 134 w 251"/>
              <a:gd name="T1" fmla="*/ 0 h 251"/>
              <a:gd name="T2" fmla="*/ 156 w 251"/>
              <a:gd name="T3" fmla="*/ 5 h 251"/>
              <a:gd name="T4" fmla="*/ 171 w 251"/>
              <a:gd name="T5" fmla="*/ 8 h 251"/>
              <a:gd name="T6" fmla="*/ 189 w 251"/>
              <a:gd name="T7" fmla="*/ 17 h 251"/>
              <a:gd name="T8" fmla="*/ 202 w 251"/>
              <a:gd name="T9" fmla="*/ 27 h 251"/>
              <a:gd name="T10" fmla="*/ 214 w 251"/>
              <a:gd name="T11" fmla="*/ 37 h 251"/>
              <a:gd name="T12" fmla="*/ 226 w 251"/>
              <a:gd name="T13" fmla="*/ 48 h 251"/>
              <a:gd name="T14" fmla="*/ 234 w 251"/>
              <a:gd name="T15" fmla="*/ 62 h 251"/>
              <a:gd name="T16" fmla="*/ 242 w 251"/>
              <a:gd name="T17" fmla="*/ 82 h 251"/>
              <a:gd name="T18" fmla="*/ 249 w 251"/>
              <a:gd name="T19" fmla="*/ 97 h 251"/>
              <a:gd name="T20" fmla="*/ 251 w 251"/>
              <a:gd name="T21" fmla="*/ 117 h 251"/>
              <a:gd name="T22" fmla="*/ 251 w 251"/>
              <a:gd name="T23" fmla="*/ 130 h 251"/>
              <a:gd name="T24" fmla="*/ 251 w 251"/>
              <a:gd name="T25" fmla="*/ 147 h 251"/>
              <a:gd name="T26" fmla="*/ 244 w 251"/>
              <a:gd name="T27" fmla="*/ 167 h 251"/>
              <a:gd name="T28" fmla="*/ 239 w 251"/>
              <a:gd name="T29" fmla="*/ 182 h 251"/>
              <a:gd name="T30" fmla="*/ 229 w 251"/>
              <a:gd name="T31" fmla="*/ 199 h 251"/>
              <a:gd name="T32" fmla="*/ 217 w 251"/>
              <a:gd name="T33" fmla="*/ 212 h 251"/>
              <a:gd name="T34" fmla="*/ 209 w 251"/>
              <a:gd name="T35" fmla="*/ 220 h 251"/>
              <a:gd name="T36" fmla="*/ 192 w 251"/>
              <a:gd name="T37" fmla="*/ 232 h 251"/>
              <a:gd name="T38" fmla="*/ 179 w 251"/>
              <a:gd name="T39" fmla="*/ 241 h 251"/>
              <a:gd name="T40" fmla="*/ 159 w 251"/>
              <a:gd name="T41" fmla="*/ 247 h 251"/>
              <a:gd name="T42" fmla="*/ 142 w 251"/>
              <a:gd name="T43" fmla="*/ 251 h 251"/>
              <a:gd name="T44" fmla="*/ 126 w 251"/>
              <a:gd name="T45" fmla="*/ 251 h 251"/>
              <a:gd name="T46" fmla="*/ 109 w 251"/>
              <a:gd name="T47" fmla="*/ 251 h 251"/>
              <a:gd name="T48" fmla="*/ 92 w 251"/>
              <a:gd name="T49" fmla="*/ 247 h 251"/>
              <a:gd name="T50" fmla="*/ 74 w 251"/>
              <a:gd name="T51" fmla="*/ 241 h 251"/>
              <a:gd name="T52" fmla="*/ 59 w 251"/>
              <a:gd name="T53" fmla="*/ 232 h 251"/>
              <a:gd name="T54" fmla="*/ 44 w 251"/>
              <a:gd name="T55" fmla="*/ 220 h 251"/>
              <a:gd name="T56" fmla="*/ 35 w 251"/>
              <a:gd name="T57" fmla="*/ 212 h 251"/>
              <a:gd name="T58" fmla="*/ 25 w 251"/>
              <a:gd name="T59" fmla="*/ 199 h 251"/>
              <a:gd name="T60" fmla="*/ 14 w 251"/>
              <a:gd name="T61" fmla="*/ 182 h 251"/>
              <a:gd name="T62" fmla="*/ 7 w 251"/>
              <a:gd name="T63" fmla="*/ 167 h 251"/>
              <a:gd name="T64" fmla="*/ 4 w 251"/>
              <a:gd name="T65" fmla="*/ 147 h 251"/>
              <a:gd name="T66" fmla="*/ 0 w 251"/>
              <a:gd name="T67" fmla="*/ 130 h 251"/>
              <a:gd name="T68" fmla="*/ 0 w 251"/>
              <a:gd name="T69" fmla="*/ 117 h 251"/>
              <a:gd name="T70" fmla="*/ 5 w 251"/>
              <a:gd name="T71" fmla="*/ 97 h 251"/>
              <a:gd name="T72" fmla="*/ 9 w 251"/>
              <a:gd name="T73" fmla="*/ 82 h 251"/>
              <a:gd name="T74" fmla="*/ 17 w 251"/>
              <a:gd name="T75" fmla="*/ 62 h 251"/>
              <a:gd name="T76" fmla="*/ 27 w 251"/>
              <a:gd name="T77" fmla="*/ 48 h 251"/>
              <a:gd name="T78" fmla="*/ 37 w 251"/>
              <a:gd name="T79" fmla="*/ 37 h 251"/>
              <a:gd name="T80" fmla="*/ 49 w 251"/>
              <a:gd name="T81" fmla="*/ 27 h 251"/>
              <a:gd name="T82" fmla="*/ 62 w 251"/>
              <a:gd name="T83" fmla="*/ 17 h 251"/>
              <a:gd name="T84" fmla="*/ 82 w 251"/>
              <a:gd name="T85" fmla="*/ 8 h 251"/>
              <a:gd name="T86" fmla="*/ 97 w 251"/>
              <a:gd name="T87" fmla="*/ 5 h 251"/>
              <a:gd name="T88" fmla="*/ 117 w 251"/>
              <a:gd name="T8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1" h="251">
                <a:moveTo>
                  <a:pt x="126" y="0"/>
                </a:moveTo>
                <a:lnTo>
                  <a:pt x="131" y="0"/>
                </a:lnTo>
                <a:lnTo>
                  <a:pt x="134" y="0"/>
                </a:lnTo>
                <a:lnTo>
                  <a:pt x="142" y="2"/>
                </a:lnTo>
                <a:lnTo>
                  <a:pt x="147" y="3"/>
                </a:lnTo>
                <a:lnTo>
                  <a:pt x="156" y="5"/>
                </a:lnTo>
                <a:lnTo>
                  <a:pt x="159" y="5"/>
                </a:lnTo>
                <a:lnTo>
                  <a:pt x="167" y="7"/>
                </a:lnTo>
                <a:lnTo>
                  <a:pt x="171" y="8"/>
                </a:lnTo>
                <a:lnTo>
                  <a:pt x="179" y="12"/>
                </a:lnTo>
                <a:lnTo>
                  <a:pt x="182" y="13"/>
                </a:lnTo>
                <a:lnTo>
                  <a:pt x="189" y="17"/>
                </a:lnTo>
                <a:lnTo>
                  <a:pt x="192" y="20"/>
                </a:lnTo>
                <a:lnTo>
                  <a:pt x="199" y="25"/>
                </a:lnTo>
                <a:lnTo>
                  <a:pt x="202" y="27"/>
                </a:lnTo>
                <a:lnTo>
                  <a:pt x="209" y="32"/>
                </a:lnTo>
                <a:lnTo>
                  <a:pt x="212" y="35"/>
                </a:lnTo>
                <a:lnTo>
                  <a:pt x="214" y="37"/>
                </a:lnTo>
                <a:lnTo>
                  <a:pt x="217" y="40"/>
                </a:lnTo>
                <a:lnTo>
                  <a:pt x="221" y="43"/>
                </a:lnTo>
                <a:lnTo>
                  <a:pt x="226" y="48"/>
                </a:lnTo>
                <a:lnTo>
                  <a:pt x="229" y="52"/>
                </a:lnTo>
                <a:lnTo>
                  <a:pt x="232" y="58"/>
                </a:lnTo>
                <a:lnTo>
                  <a:pt x="234" y="62"/>
                </a:lnTo>
                <a:lnTo>
                  <a:pt x="239" y="70"/>
                </a:lnTo>
                <a:lnTo>
                  <a:pt x="241" y="73"/>
                </a:lnTo>
                <a:lnTo>
                  <a:pt x="242" y="82"/>
                </a:lnTo>
                <a:lnTo>
                  <a:pt x="244" y="85"/>
                </a:lnTo>
                <a:lnTo>
                  <a:pt x="247" y="92"/>
                </a:lnTo>
                <a:lnTo>
                  <a:pt x="249" y="97"/>
                </a:lnTo>
                <a:lnTo>
                  <a:pt x="251" y="105"/>
                </a:lnTo>
                <a:lnTo>
                  <a:pt x="251" y="109"/>
                </a:lnTo>
                <a:lnTo>
                  <a:pt x="251" y="117"/>
                </a:lnTo>
                <a:lnTo>
                  <a:pt x="251" y="122"/>
                </a:lnTo>
                <a:lnTo>
                  <a:pt x="251" y="125"/>
                </a:lnTo>
                <a:lnTo>
                  <a:pt x="251" y="130"/>
                </a:lnTo>
                <a:lnTo>
                  <a:pt x="251" y="134"/>
                </a:lnTo>
                <a:lnTo>
                  <a:pt x="251" y="142"/>
                </a:lnTo>
                <a:lnTo>
                  <a:pt x="251" y="147"/>
                </a:lnTo>
                <a:lnTo>
                  <a:pt x="249" y="155"/>
                </a:lnTo>
                <a:lnTo>
                  <a:pt x="247" y="159"/>
                </a:lnTo>
                <a:lnTo>
                  <a:pt x="244" y="167"/>
                </a:lnTo>
                <a:lnTo>
                  <a:pt x="242" y="170"/>
                </a:lnTo>
                <a:lnTo>
                  <a:pt x="241" y="179"/>
                </a:lnTo>
                <a:lnTo>
                  <a:pt x="239" y="182"/>
                </a:lnTo>
                <a:lnTo>
                  <a:pt x="234" y="189"/>
                </a:lnTo>
                <a:lnTo>
                  <a:pt x="232" y="192"/>
                </a:lnTo>
                <a:lnTo>
                  <a:pt x="229" y="199"/>
                </a:lnTo>
                <a:lnTo>
                  <a:pt x="226" y="202"/>
                </a:lnTo>
                <a:lnTo>
                  <a:pt x="221" y="209"/>
                </a:lnTo>
                <a:lnTo>
                  <a:pt x="217" y="212"/>
                </a:lnTo>
                <a:lnTo>
                  <a:pt x="214" y="214"/>
                </a:lnTo>
                <a:lnTo>
                  <a:pt x="212" y="217"/>
                </a:lnTo>
                <a:lnTo>
                  <a:pt x="209" y="220"/>
                </a:lnTo>
                <a:lnTo>
                  <a:pt x="202" y="225"/>
                </a:lnTo>
                <a:lnTo>
                  <a:pt x="199" y="229"/>
                </a:lnTo>
                <a:lnTo>
                  <a:pt x="192" y="232"/>
                </a:lnTo>
                <a:lnTo>
                  <a:pt x="189" y="234"/>
                </a:lnTo>
                <a:lnTo>
                  <a:pt x="182" y="239"/>
                </a:lnTo>
                <a:lnTo>
                  <a:pt x="179" y="241"/>
                </a:lnTo>
                <a:lnTo>
                  <a:pt x="171" y="242"/>
                </a:lnTo>
                <a:lnTo>
                  <a:pt x="167" y="244"/>
                </a:lnTo>
                <a:lnTo>
                  <a:pt x="159" y="247"/>
                </a:lnTo>
                <a:lnTo>
                  <a:pt x="156" y="249"/>
                </a:lnTo>
                <a:lnTo>
                  <a:pt x="147" y="251"/>
                </a:lnTo>
                <a:lnTo>
                  <a:pt x="142" y="251"/>
                </a:lnTo>
                <a:lnTo>
                  <a:pt x="134" y="251"/>
                </a:lnTo>
                <a:lnTo>
                  <a:pt x="131" y="251"/>
                </a:lnTo>
                <a:lnTo>
                  <a:pt x="126" y="251"/>
                </a:lnTo>
                <a:lnTo>
                  <a:pt x="122" y="251"/>
                </a:lnTo>
                <a:lnTo>
                  <a:pt x="117" y="251"/>
                </a:lnTo>
                <a:lnTo>
                  <a:pt x="109" y="251"/>
                </a:lnTo>
                <a:lnTo>
                  <a:pt x="106" y="251"/>
                </a:lnTo>
                <a:lnTo>
                  <a:pt x="97" y="249"/>
                </a:lnTo>
                <a:lnTo>
                  <a:pt x="92" y="247"/>
                </a:lnTo>
                <a:lnTo>
                  <a:pt x="86" y="244"/>
                </a:lnTo>
                <a:lnTo>
                  <a:pt x="82" y="242"/>
                </a:lnTo>
                <a:lnTo>
                  <a:pt x="74" y="241"/>
                </a:lnTo>
                <a:lnTo>
                  <a:pt x="70" y="239"/>
                </a:lnTo>
                <a:lnTo>
                  <a:pt x="62" y="234"/>
                </a:lnTo>
                <a:lnTo>
                  <a:pt x="59" y="232"/>
                </a:lnTo>
                <a:lnTo>
                  <a:pt x="52" y="229"/>
                </a:lnTo>
                <a:lnTo>
                  <a:pt x="49" y="225"/>
                </a:lnTo>
                <a:lnTo>
                  <a:pt x="44" y="220"/>
                </a:lnTo>
                <a:lnTo>
                  <a:pt x="40" y="217"/>
                </a:lnTo>
                <a:lnTo>
                  <a:pt x="37" y="214"/>
                </a:lnTo>
                <a:lnTo>
                  <a:pt x="35" y="212"/>
                </a:lnTo>
                <a:lnTo>
                  <a:pt x="32" y="209"/>
                </a:lnTo>
                <a:lnTo>
                  <a:pt x="27" y="202"/>
                </a:lnTo>
                <a:lnTo>
                  <a:pt x="25" y="199"/>
                </a:lnTo>
                <a:lnTo>
                  <a:pt x="20" y="192"/>
                </a:lnTo>
                <a:lnTo>
                  <a:pt x="17" y="189"/>
                </a:lnTo>
                <a:lnTo>
                  <a:pt x="14" y="182"/>
                </a:lnTo>
                <a:lnTo>
                  <a:pt x="12" y="179"/>
                </a:lnTo>
                <a:lnTo>
                  <a:pt x="9" y="170"/>
                </a:lnTo>
                <a:lnTo>
                  <a:pt x="7" y="167"/>
                </a:lnTo>
                <a:lnTo>
                  <a:pt x="5" y="159"/>
                </a:lnTo>
                <a:lnTo>
                  <a:pt x="5" y="155"/>
                </a:lnTo>
                <a:lnTo>
                  <a:pt x="4" y="147"/>
                </a:lnTo>
                <a:lnTo>
                  <a:pt x="2" y="142"/>
                </a:lnTo>
                <a:lnTo>
                  <a:pt x="0" y="134"/>
                </a:lnTo>
                <a:lnTo>
                  <a:pt x="0" y="130"/>
                </a:lnTo>
                <a:lnTo>
                  <a:pt x="0" y="125"/>
                </a:lnTo>
                <a:lnTo>
                  <a:pt x="0" y="122"/>
                </a:lnTo>
                <a:lnTo>
                  <a:pt x="0" y="117"/>
                </a:lnTo>
                <a:lnTo>
                  <a:pt x="2" y="109"/>
                </a:lnTo>
                <a:lnTo>
                  <a:pt x="4" y="105"/>
                </a:lnTo>
                <a:lnTo>
                  <a:pt x="5" y="97"/>
                </a:lnTo>
                <a:lnTo>
                  <a:pt x="5" y="92"/>
                </a:lnTo>
                <a:lnTo>
                  <a:pt x="7" y="85"/>
                </a:lnTo>
                <a:lnTo>
                  <a:pt x="9" y="82"/>
                </a:lnTo>
                <a:lnTo>
                  <a:pt x="12" y="73"/>
                </a:lnTo>
                <a:lnTo>
                  <a:pt x="14" y="70"/>
                </a:lnTo>
                <a:lnTo>
                  <a:pt x="17" y="62"/>
                </a:lnTo>
                <a:lnTo>
                  <a:pt x="20" y="58"/>
                </a:lnTo>
                <a:lnTo>
                  <a:pt x="25" y="52"/>
                </a:lnTo>
                <a:lnTo>
                  <a:pt x="27" y="48"/>
                </a:lnTo>
                <a:lnTo>
                  <a:pt x="32" y="43"/>
                </a:lnTo>
                <a:lnTo>
                  <a:pt x="35" y="40"/>
                </a:lnTo>
                <a:lnTo>
                  <a:pt x="37" y="37"/>
                </a:lnTo>
                <a:lnTo>
                  <a:pt x="40" y="35"/>
                </a:lnTo>
                <a:lnTo>
                  <a:pt x="44" y="32"/>
                </a:lnTo>
                <a:lnTo>
                  <a:pt x="49" y="27"/>
                </a:lnTo>
                <a:lnTo>
                  <a:pt x="52" y="25"/>
                </a:lnTo>
                <a:lnTo>
                  <a:pt x="59" y="20"/>
                </a:lnTo>
                <a:lnTo>
                  <a:pt x="62" y="17"/>
                </a:lnTo>
                <a:lnTo>
                  <a:pt x="70" y="13"/>
                </a:lnTo>
                <a:lnTo>
                  <a:pt x="74" y="12"/>
                </a:lnTo>
                <a:lnTo>
                  <a:pt x="82" y="8"/>
                </a:lnTo>
                <a:lnTo>
                  <a:pt x="86" y="7"/>
                </a:lnTo>
                <a:lnTo>
                  <a:pt x="92" y="5"/>
                </a:lnTo>
                <a:lnTo>
                  <a:pt x="97" y="5"/>
                </a:lnTo>
                <a:lnTo>
                  <a:pt x="106" y="3"/>
                </a:lnTo>
                <a:lnTo>
                  <a:pt x="109" y="2"/>
                </a:lnTo>
                <a:lnTo>
                  <a:pt x="117" y="0"/>
                </a:lnTo>
                <a:lnTo>
                  <a:pt x="122" y="0"/>
                </a:lnTo>
                <a:lnTo>
                  <a:pt x="126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8476332" y="1538288"/>
            <a:ext cx="368300" cy="398462"/>
          </a:xfrm>
          <a:custGeom>
            <a:avLst/>
            <a:gdLst>
              <a:gd name="T0" fmla="*/ 134 w 251"/>
              <a:gd name="T1" fmla="*/ 0 h 251"/>
              <a:gd name="T2" fmla="*/ 155 w 251"/>
              <a:gd name="T3" fmla="*/ 5 h 251"/>
              <a:gd name="T4" fmla="*/ 170 w 251"/>
              <a:gd name="T5" fmla="*/ 8 h 251"/>
              <a:gd name="T6" fmla="*/ 189 w 251"/>
              <a:gd name="T7" fmla="*/ 17 h 251"/>
              <a:gd name="T8" fmla="*/ 202 w 251"/>
              <a:gd name="T9" fmla="*/ 27 h 251"/>
              <a:gd name="T10" fmla="*/ 214 w 251"/>
              <a:gd name="T11" fmla="*/ 37 h 251"/>
              <a:gd name="T12" fmla="*/ 225 w 251"/>
              <a:gd name="T13" fmla="*/ 48 h 251"/>
              <a:gd name="T14" fmla="*/ 234 w 251"/>
              <a:gd name="T15" fmla="*/ 62 h 251"/>
              <a:gd name="T16" fmla="*/ 242 w 251"/>
              <a:gd name="T17" fmla="*/ 82 h 251"/>
              <a:gd name="T18" fmla="*/ 249 w 251"/>
              <a:gd name="T19" fmla="*/ 97 h 251"/>
              <a:gd name="T20" fmla="*/ 251 w 251"/>
              <a:gd name="T21" fmla="*/ 117 h 251"/>
              <a:gd name="T22" fmla="*/ 251 w 251"/>
              <a:gd name="T23" fmla="*/ 130 h 251"/>
              <a:gd name="T24" fmla="*/ 251 w 251"/>
              <a:gd name="T25" fmla="*/ 147 h 251"/>
              <a:gd name="T26" fmla="*/ 244 w 251"/>
              <a:gd name="T27" fmla="*/ 167 h 251"/>
              <a:gd name="T28" fmla="*/ 239 w 251"/>
              <a:gd name="T29" fmla="*/ 182 h 251"/>
              <a:gd name="T30" fmla="*/ 229 w 251"/>
              <a:gd name="T31" fmla="*/ 199 h 251"/>
              <a:gd name="T32" fmla="*/ 217 w 251"/>
              <a:gd name="T33" fmla="*/ 212 h 251"/>
              <a:gd name="T34" fmla="*/ 209 w 251"/>
              <a:gd name="T35" fmla="*/ 220 h 251"/>
              <a:gd name="T36" fmla="*/ 192 w 251"/>
              <a:gd name="T37" fmla="*/ 232 h 251"/>
              <a:gd name="T38" fmla="*/ 179 w 251"/>
              <a:gd name="T39" fmla="*/ 241 h 251"/>
              <a:gd name="T40" fmla="*/ 159 w 251"/>
              <a:gd name="T41" fmla="*/ 247 h 251"/>
              <a:gd name="T42" fmla="*/ 142 w 251"/>
              <a:gd name="T43" fmla="*/ 251 h 251"/>
              <a:gd name="T44" fmla="*/ 125 w 251"/>
              <a:gd name="T45" fmla="*/ 251 h 251"/>
              <a:gd name="T46" fmla="*/ 109 w 251"/>
              <a:gd name="T47" fmla="*/ 251 h 251"/>
              <a:gd name="T48" fmla="*/ 92 w 251"/>
              <a:gd name="T49" fmla="*/ 247 h 251"/>
              <a:gd name="T50" fmla="*/ 74 w 251"/>
              <a:gd name="T51" fmla="*/ 241 h 251"/>
              <a:gd name="T52" fmla="*/ 59 w 251"/>
              <a:gd name="T53" fmla="*/ 232 h 251"/>
              <a:gd name="T54" fmla="*/ 43 w 251"/>
              <a:gd name="T55" fmla="*/ 220 h 251"/>
              <a:gd name="T56" fmla="*/ 35 w 251"/>
              <a:gd name="T57" fmla="*/ 212 h 251"/>
              <a:gd name="T58" fmla="*/ 25 w 251"/>
              <a:gd name="T59" fmla="*/ 199 h 251"/>
              <a:gd name="T60" fmla="*/ 13 w 251"/>
              <a:gd name="T61" fmla="*/ 182 h 251"/>
              <a:gd name="T62" fmla="*/ 7 w 251"/>
              <a:gd name="T63" fmla="*/ 167 h 251"/>
              <a:gd name="T64" fmla="*/ 3 w 251"/>
              <a:gd name="T65" fmla="*/ 147 h 251"/>
              <a:gd name="T66" fmla="*/ 0 w 251"/>
              <a:gd name="T67" fmla="*/ 130 h 251"/>
              <a:gd name="T68" fmla="*/ 0 w 251"/>
              <a:gd name="T69" fmla="*/ 117 h 251"/>
              <a:gd name="T70" fmla="*/ 5 w 251"/>
              <a:gd name="T71" fmla="*/ 97 h 251"/>
              <a:gd name="T72" fmla="*/ 8 w 251"/>
              <a:gd name="T73" fmla="*/ 82 h 251"/>
              <a:gd name="T74" fmla="*/ 17 w 251"/>
              <a:gd name="T75" fmla="*/ 62 h 251"/>
              <a:gd name="T76" fmla="*/ 27 w 251"/>
              <a:gd name="T77" fmla="*/ 48 h 251"/>
              <a:gd name="T78" fmla="*/ 37 w 251"/>
              <a:gd name="T79" fmla="*/ 37 h 251"/>
              <a:gd name="T80" fmla="*/ 48 w 251"/>
              <a:gd name="T81" fmla="*/ 27 h 251"/>
              <a:gd name="T82" fmla="*/ 62 w 251"/>
              <a:gd name="T83" fmla="*/ 17 h 251"/>
              <a:gd name="T84" fmla="*/ 82 w 251"/>
              <a:gd name="T85" fmla="*/ 8 h 251"/>
              <a:gd name="T86" fmla="*/ 97 w 251"/>
              <a:gd name="T87" fmla="*/ 5 h 251"/>
              <a:gd name="T88" fmla="*/ 117 w 251"/>
              <a:gd name="T8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1" h="251">
                <a:moveTo>
                  <a:pt x="125" y="0"/>
                </a:moveTo>
                <a:lnTo>
                  <a:pt x="130" y="0"/>
                </a:lnTo>
                <a:lnTo>
                  <a:pt x="134" y="0"/>
                </a:lnTo>
                <a:lnTo>
                  <a:pt x="142" y="2"/>
                </a:lnTo>
                <a:lnTo>
                  <a:pt x="147" y="3"/>
                </a:lnTo>
                <a:lnTo>
                  <a:pt x="155" y="5"/>
                </a:lnTo>
                <a:lnTo>
                  <a:pt x="159" y="5"/>
                </a:lnTo>
                <a:lnTo>
                  <a:pt x="167" y="7"/>
                </a:lnTo>
                <a:lnTo>
                  <a:pt x="170" y="8"/>
                </a:lnTo>
                <a:lnTo>
                  <a:pt x="179" y="12"/>
                </a:lnTo>
                <a:lnTo>
                  <a:pt x="182" y="13"/>
                </a:lnTo>
                <a:lnTo>
                  <a:pt x="189" y="17"/>
                </a:lnTo>
                <a:lnTo>
                  <a:pt x="192" y="20"/>
                </a:lnTo>
                <a:lnTo>
                  <a:pt x="199" y="25"/>
                </a:lnTo>
                <a:lnTo>
                  <a:pt x="202" y="27"/>
                </a:lnTo>
                <a:lnTo>
                  <a:pt x="209" y="32"/>
                </a:lnTo>
                <a:lnTo>
                  <a:pt x="212" y="35"/>
                </a:lnTo>
                <a:lnTo>
                  <a:pt x="214" y="37"/>
                </a:lnTo>
                <a:lnTo>
                  <a:pt x="217" y="40"/>
                </a:lnTo>
                <a:lnTo>
                  <a:pt x="220" y="43"/>
                </a:lnTo>
                <a:lnTo>
                  <a:pt x="225" y="48"/>
                </a:lnTo>
                <a:lnTo>
                  <a:pt x="229" y="52"/>
                </a:lnTo>
                <a:lnTo>
                  <a:pt x="232" y="58"/>
                </a:lnTo>
                <a:lnTo>
                  <a:pt x="234" y="62"/>
                </a:lnTo>
                <a:lnTo>
                  <a:pt x="239" y="70"/>
                </a:lnTo>
                <a:lnTo>
                  <a:pt x="241" y="73"/>
                </a:lnTo>
                <a:lnTo>
                  <a:pt x="242" y="82"/>
                </a:lnTo>
                <a:lnTo>
                  <a:pt x="244" y="85"/>
                </a:lnTo>
                <a:lnTo>
                  <a:pt x="247" y="92"/>
                </a:lnTo>
                <a:lnTo>
                  <a:pt x="249" y="97"/>
                </a:lnTo>
                <a:lnTo>
                  <a:pt x="251" y="105"/>
                </a:lnTo>
                <a:lnTo>
                  <a:pt x="251" y="109"/>
                </a:lnTo>
                <a:lnTo>
                  <a:pt x="251" y="117"/>
                </a:lnTo>
                <a:lnTo>
                  <a:pt x="251" y="122"/>
                </a:lnTo>
                <a:lnTo>
                  <a:pt x="251" y="125"/>
                </a:lnTo>
                <a:lnTo>
                  <a:pt x="251" y="130"/>
                </a:lnTo>
                <a:lnTo>
                  <a:pt x="251" y="134"/>
                </a:lnTo>
                <a:lnTo>
                  <a:pt x="251" y="142"/>
                </a:lnTo>
                <a:lnTo>
                  <a:pt x="251" y="147"/>
                </a:lnTo>
                <a:lnTo>
                  <a:pt x="249" y="155"/>
                </a:lnTo>
                <a:lnTo>
                  <a:pt x="247" y="159"/>
                </a:lnTo>
                <a:lnTo>
                  <a:pt x="244" y="167"/>
                </a:lnTo>
                <a:lnTo>
                  <a:pt x="242" y="170"/>
                </a:lnTo>
                <a:lnTo>
                  <a:pt x="241" y="179"/>
                </a:lnTo>
                <a:lnTo>
                  <a:pt x="239" y="182"/>
                </a:lnTo>
                <a:lnTo>
                  <a:pt x="234" y="189"/>
                </a:lnTo>
                <a:lnTo>
                  <a:pt x="232" y="192"/>
                </a:lnTo>
                <a:lnTo>
                  <a:pt x="229" y="199"/>
                </a:lnTo>
                <a:lnTo>
                  <a:pt x="225" y="202"/>
                </a:lnTo>
                <a:lnTo>
                  <a:pt x="220" y="209"/>
                </a:lnTo>
                <a:lnTo>
                  <a:pt x="217" y="212"/>
                </a:lnTo>
                <a:lnTo>
                  <a:pt x="214" y="214"/>
                </a:lnTo>
                <a:lnTo>
                  <a:pt x="212" y="217"/>
                </a:lnTo>
                <a:lnTo>
                  <a:pt x="209" y="220"/>
                </a:lnTo>
                <a:lnTo>
                  <a:pt x="202" y="225"/>
                </a:lnTo>
                <a:lnTo>
                  <a:pt x="199" y="229"/>
                </a:lnTo>
                <a:lnTo>
                  <a:pt x="192" y="232"/>
                </a:lnTo>
                <a:lnTo>
                  <a:pt x="189" y="234"/>
                </a:lnTo>
                <a:lnTo>
                  <a:pt x="182" y="239"/>
                </a:lnTo>
                <a:lnTo>
                  <a:pt x="179" y="241"/>
                </a:lnTo>
                <a:lnTo>
                  <a:pt x="170" y="242"/>
                </a:lnTo>
                <a:lnTo>
                  <a:pt x="167" y="244"/>
                </a:lnTo>
                <a:lnTo>
                  <a:pt x="159" y="247"/>
                </a:lnTo>
                <a:lnTo>
                  <a:pt x="155" y="249"/>
                </a:lnTo>
                <a:lnTo>
                  <a:pt x="147" y="251"/>
                </a:lnTo>
                <a:lnTo>
                  <a:pt x="142" y="251"/>
                </a:lnTo>
                <a:lnTo>
                  <a:pt x="134" y="251"/>
                </a:lnTo>
                <a:lnTo>
                  <a:pt x="130" y="251"/>
                </a:lnTo>
                <a:lnTo>
                  <a:pt x="125" y="251"/>
                </a:lnTo>
                <a:lnTo>
                  <a:pt x="122" y="251"/>
                </a:lnTo>
                <a:lnTo>
                  <a:pt x="117" y="251"/>
                </a:lnTo>
                <a:lnTo>
                  <a:pt x="109" y="251"/>
                </a:lnTo>
                <a:lnTo>
                  <a:pt x="105" y="251"/>
                </a:lnTo>
                <a:lnTo>
                  <a:pt x="97" y="249"/>
                </a:lnTo>
                <a:lnTo>
                  <a:pt x="92" y="247"/>
                </a:lnTo>
                <a:lnTo>
                  <a:pt x="85" y="244"/>
                </a:lnTo>
                <a:lnTo>
                  <a:pt x="82" y="242"/>
                </a:lnTo>
                <a:lnTo>
                  <a:pt x="74" y="241"/>
                </a:lnTo>
                <a:lnTo>
                  <a:pt x="70" y="239"/>
                </a:lnTo>
                <a:lnTo>
                  <a:pt x="62" y="234"/>
                </a:lnTo>
                <a:lnTo>
                  <a:pt x="59" y="232"/>
                </a:lnTo>
                <a:lnTo>
                  <a:pt x="52" y="229"/>
                </a:lnTo>
                <a:lnTo>
                  <a:pt x="48" y="225"/>
                </a:lnTo>
                <a:lnTo>
                  <a:pt x="43" y="220"/>
                </a:lnTo>
                <a:lnTo>
                  <a:pt x="40" y="217"/>
                </a:lnTo>
                <a:lnTo>
                  <a:pt x="37" y="214"/>
                </a:lnTo>
                <a:lnTo>
                  <a:pt x="35" y="212"/>
                </a:lnTo>
                <a:lnTo>
                  <a:pt x="32" y="209"/>
                </a:lnTo>
                <a:lnTo>
                  <a:pt x="27" y="202"/>
                </a:lnTo>
                <a:lnTo>
                  <a:pt x="25" y="199"/>
                </a:lnTo>
                <a:lnTo>
                  <a:pt x="20" y="192"/>
                </a:lnTo>
                <a:lnTo>
                  <a:pt x="17" y="189"/>
                </a:lnTo>
                <a:lnTo>
                  <a:pt x="13" y="182"/>
                </a:lnTo>
                <a:lnTo>
                  <a:pt x="12" y="179"/>
                </a:lnTo>
                <a:lnTo>
                  <a:pt x="8" y="170"/>
                </a:lnTo>
                <a:lnTo>
                  <a:pt x="7" y="167"/>
                </a:lnTo>
                <a:lnTo>
                  <a:pt x="5" y="159"/>
                </a:lnTo>
                <a:lnTo>
                  <a:pt x="5" y="155"/>
                </a:lnTo>
                <a:lnTo>
                  <a:pt x="3" y="147"/>
                </a:lnTo>
                <a:lnTo>
                  <a:pt x="2" y="142"/>
                </a:lnTo>
                <a:lnTo>
                  <a:pt x="0" y="134"/>
                </a:lnTo>
                <a:lnTo>
                  <a:pt x="0" y="130"/>
                </a:lnTo>
                <a:lnTo>
                  <a:pt x="0" y="125"/>
                </a:lnTo>
                <a:lnTo>
                  <a:pt x="0" y="122"/>
                </a:lnTo>
                <a:lnTo>
                  <a:pt x="0" y="117"/>
                </a:lnTo>
                <a:lnTo>
                  <a:pt x="2" y="109"/>
                </a:lnTo>
                <a:lnTo>
                  <a:pt x="3" y="105"/>
                </a:lnTo>
                <a:lnTo>
                  <a:pt x="5" y="97"/>
                </a:lnTo>
                <a:lnTo>
                  <a:pt x="5" y="92"/>
                </a:lnTo>
                <a:lnTo>
                  <a:pt x="7" y="85"/>
                </a:lnTo>
                <a:lnTo>
                  <a:pt x="8" y="82"/>
                </a:lnTo>
                <a:lnTo>
                  <a:pt x="12" y="73"/>
                </a:lnTo>
                <a:lnTo>
                  <a:pt x="13" y="70"/>
                </a:lnTo>
                <a:lnTo>
                  <a:pt x="17" y="62"/>
                </a:lnTo>
                <a:lnTo>
                  <a:pt x="20" y="58"/>
                </a:lnTo>
                <a:lnTo>
                  <a:pt x="25" y="52"/>
                </a:lnTo>
                <a:lnTo>
                  <a:pt x="27" y="48"/>
                </a:lnTo>
                <a:lnTo>
                  <a:pt x="32" y="43"/>
                </a:lnTo>
                <a:lnTo>
                  <a:pt x="35" y="40"/>
                </a:lnTo>
                <a:lnTo>
                  <a:pt x="37" y="37"/>
                </a:lnTo>
                <a:lnTo>
                  <a:pt x="40" y="35"/>
                </a:lnTo>
                <a:lnTo>
                  <a:pt x="43" y="32"/>
                </a:lnTo>
                <a:lnTo>
                  <a:pt x="48" y="27"/>
                </a:lnTo>
                <a:lnTo>
                  <a:pt x="52" y="25"/>
                </a:lnTo>
                <a:lnTo>
                  <a:pt x="59" y="20"/>
                </a:lnTo>
                <a:lnTo>
                  <a:pt x="62" y="17"/>
                </a:lnTo>
                <a:lnTo>
                  <a:pt x="70" y="13"/>
                </a:lnTo>
                <a:lnTo>
                  <a:pt x="74" y="12"/>
                </a:lnTo>
                <a:lnTo>
                  <a:pt x="82" y="8"/>
                </a:lnTo>
                <a:lnTo>
                  <a:pt x="85" y="7"/>
                </a:lnTo>
                <a:lnTo>
                  <a:pt x="92" y="5"/>
                </a:lnTo>
                <a:lnTo>
                  <a:pt x="97" y="5"/>
                </a:lnTo>
                <a:lnTo>
                  <a:pt x="105" y="3"/>
                </a:lnTo>
                <a:lnTo>
                  <a:pt x="109" y="2"/>
                </a:lnTo>
                <a:lnTo>
                  <a:pt x="117" y="0"/>
                </a:lnTo>
                <a:lnTo>
                  <a:pt x="122" y="0"/>
                </a:lnTo>
                <a:lnTo>
                  <a:pt x="125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644608" y="1671639"/>
            <a:ext cx="52387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614444" y="16541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8476332" y="2333626"/>
            <a:ext cx="368300" cy="398463"/>
          </a:xfrm>
          <a:custGeom>
            <a:avLst/>
            <a:gdLst>
              <a:gd name="T0" fmla="*/ 134 w 251"/>
              <a:gd name="T1" fmla="*/ 0 h 251"/>
              <a:gd name="T2" fmla="*/ 155 w 251"/>
              <a:gd name="T3" fmla="*/ 5 h 251"/>
              <a:gd name="T4" fmla="*/ 170 w 251"/>
              <a:gd name="T5" fmla="*/ 8 h 251"/>
              <a:gd name="T6" fmla="*/ 189 w 251"/>
              <a:gd name="T7" fmla="*/ 17 h 251"/>
              <a:gd name="T8" fmla="*/ 202 w 251"/>
              <a:gd name="T9" fmla="*/ 27 h 251"/>
              <a:gd name="T10" fmla="*/ 214 w 251"/>
              <a:gd name="T11" fmla="*/ 37 h 251"/>
              <a:gd name="T12" fmla="*/ 225 w 251"/>
              <a:gd name="T13" fmla="*/ 49 h 251"/>
              <a:gd name="T14" fmla="*/ 234 w 251"/>
              <a:gd name="T15" fmla="*/ 62 h 251"/>
              <a:gd name="T16" fmla="*/ 242 w 251"/>
              <a:gd name="T17" fmla="*/ 82 h 251"/>
              <a:gd name="T18" fmla="*/ 249 w 251"/>
              <a:gd name="T19" fmla="*/ 97 h 251"/>
              <a:gd name="T20" fmla="*/ 251 w 251"/>
              <a:gd name="T21" fmla="*/ 117 h 251"/>
              <a:gd name="T22" fmla="*/ 251 w 251"/>
              <a:gd name="T23" fmla="*/ 130 h 251"/>
              <a:gd name="T24" fmla="*/ 251 w 251"/>
              <a:gd name="T25" fmla="*/ 147 h 251"/>
              <a:gd name="T26" fmla="*/ 244 w 251"/>
              <a:gd name="T27" fmla="*/ 167 h 251"/>
              <a:gd name="T28" fmla="*/ 239 w 251"/>
              <a:gd name="T29" fmla="*/ 182 h 251"/>
              <a:gd name="T30" fmla="*/ 229 w 251"/>
              <a:gd name="T31" fmla="*/ 199 h 251"/>
              <a:gd name="T32" fmla="*/ 217 w 251"/>
              <a:gd name="T33" fmla="*/ 212 h 251"/>
              <a:gd name="T34" fmla="*/ 209 w 251"/>
              <a:gd name="T35" fmla="*/ 221 h 251"/>
              <a:gd name="T36" fmla="*/ 192 w 251"/>
              <a:gd name="T37" fmla="*/ 232 h 251"/>
              <a:gd name="T38" fmla="*/ 179 w 251"/>
              <a:gd name="T39" fmla="*/ 241 h 251"/>
              <a:gd name="T40" fmla="*/ 159 w 251"/>
              <a:gd name="T41" fmla="*/ 247 h 251"/>
              <a:gd name="T42" fmla="*/ 142 w 251"/>
              <a:gd name="T43" fmla="*/ 251 h 251"/>
              <a:gd name="T44" fmla="*/ 125 w 251"/>
              <a:gd name="T45" fmla="*/ 251 h 251"/>
              <a:gd name="T46" fmla="*/ 109 w 251"/>
              <a:gd name="T47" fmla="*/ 251 h 251"/>
              <a:gd name="T48" fmla="*/ 92 w 251"/>
              <a:gd name="T49" fmla="*/ 247 h 251"/>
              <a:gd name="T50" fmla="*/ 74 w 251"/>
              <a:gd name="T51" fmla="*/ 241 h 251"/>
              <a:gd name="T52" fmla="*/ 59 w 251"/>
              <a:gd name="T53" fmla="*/ 232 h 251"/>
              <a:gd name="T54" fmla="*/ 43 w 251"/>
              <a:gd name="T55" fmla="*/ 221 h 251"/>
              <a:gd name="T56" fmla="*/ 35 w 251"/>
              <a:gd name="T57" fmla="*/ 212 h 251"/>
              <a:gd name="T58" fmla="*/ 25 w 251"/>
              <a:gd name="T59" fmla="*/ 199 h 251"/>
              <a:gd name="T60" fmla="*/ 13 w 251"/>
              <a:gd name="T61" fmla="*/ 182 h 251"/>
              <a:gd name="T62" fmla="*/ 7 w 251"/>
              <a:gd name="T63" fmla="*/ 167 h 251"/>
              <a:gd name="T64" fmla="*/ 3 w 251"/>
              <a:gd name="T65" fmla="*/ 147 h 251"/>
              <a:gd name="T66" fmla="*/ 0 w 251"/>
              <a:gd name="T67" fmla="*/ 130 h 251"/>
              <a:gd name="T68" fmla="*/ 0 w 251"/>
              <a:gd name="T69" fmla="*/ 117 h 251"/>
              <a:gd name="T70" fmla="*/ 5 w 251"/>
              <a:gd name="T71" fmla="*/ 97 h 251"/>
              <a:gd name="T72" fmla="*/ 8 w 251"/>
              <a:gd name="T73" fmla="*/ 82 h 251"/>
              <a:gd name="T74" fmla="*/ 17 w 251"/>
              <a:gd name="T75" fmla="*/ 62 h 251"/>
              <a:gd name="T76" fmla="*/ 27 w 251"/>
              <a:gd name="T77" fmla="*/ 49 h 251"/>
              <a:gd name="T78" fmla="*/ 37 w 251"/>
              <a:gd name="T79" fmla="*/ 37 h 251"/>
              <a:gd name="T80" fmla="*/ 48 w 251"/>
              <a:gd name="T81" fmla="*/ 27 h 251"/>
              <a:gd name="T82" fmla="*/ 62 w 251"/>
              <a:gd name="T83" fmla="*/ 17 h 251"/>
              <a:gd name="T84" fmla="*/ 82 w 251"/>
              <a:gd name="T85" fmla="*/ 8 h 251"/>
              <a:gd name="T86" fmla="*/ 97 w 251"/>
              <a:gd name="T87" fmla="*/ 5 h 251"/>
              <a:gd name="T88" fmla="*/ 117 w 251"/>
              <a:gd name="T8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1" h="251">
                <a:moveTo>
                  <a:pt x="125" y="0"/>
                </a:moveTo>
                <a:lnTo>
                  <a:pt x="130" y="0"/>
                </a:lnTo>
                <a:lnTo>
                  <a:pt x="134" y="0"/>
                </a:lnTo>
                <a:lnTo>
                  <a:pt x="142" y="2"/>
                </a:lnTo>
                <a:lnTo>
                  <a:pt x="147" y="3"/>
                </a:lnTo>
                <a:lnTo>
                  <a:pt x="155" y="5"/>
                </a:lnTo>
                <a:lnTo>
                  <a:pt x="159" y="5"/>
                </a:lnTo>
                <a:lnTo>
                  <a:pt x="167" y="7"/>
                </a:lnTo>
                <a:lnTo>
                  <a:pt x="170" y="8"/>
                </a:lnTo>
                <a:lnTo>
                  <a:pt x="179" y="12"/>
                </a:lnTo>
                <a:lnTo>
                  <a:pt x="182" y="13"/>
                </a:lnTo>
                <a:lnTo>
                  <a:pt x="189" y="17"/>
                </a:lnTo>
                <a:lnTo>
                  <a:pt x="192" y="20"/>
                </a:lnTo>
                <a:lnTo>
                  <a:pt x="199" y="25"/>
                </a:lnTo>
                <a:lnTo>
                  <a:pt x="202" y="27"/>
                </a:lnTo>
                <a:lnTo>
                  <a:pt x="209" y="32"/>
                </a:lnTo>
                <a:lnTo>
                  <a:pt x="212" y="35"/>
                </a:lnTo>
                <a:lnTo>
                  <a:pt x="214" y="37"/>
                </a:lnTo>
                <a:lnTo>
                  <a:pt x="217" y="40"/>
                </a:lnTo>
                <a:lnTo>
                  <a:pt x="220" y="44"/>
                </a:lnTo>
                <a:lnTo>
                  <a:pt x="225" y="49"/>
                </a:lnTo>
                <a:lnTo>
                  <a:pt x="229" y="52"/>
                </a:lnTo>
                <a:lnTo>
                  <a:pt x="232" y="59"/>
                </a:lnTo>
                <a:lnTo>
                  <a:pt x="234" y="62"/>
                </a:lnTo>
                <a:lnTo>
                  <a:pt x="239" y="70"/>
                </a:lnTo>
                <a:lnTo>
                  <a:pt x="241" y="74"/>
                </a:lnTo>
                <a:lnTo>
                  <a:pt x="242" y="82"/>
                </a:lnTo>
                <a:lnTo>
                  <a:pt x="244" y="85"/>
                </a:lnTo>
                <a:lnTo>
                  <a:pt x="247" y="92"/>
                </a:lnTo>
                <a:lnTo>
                  <a:pt x="249" y="97"/>
                </a:lnTo>
                <a:lnTo>
                  <a:pt x="251" y="105"/>
                </a:lnTo>
                <a:lnTo>
                  <a:pt x="251" y="109"/>
                </a:lnTo>
                <a:lnTo>
                  <a:pt x="251" y="117"/>
                </a:lnTo>
                <a:lnTo>
                  <a:pt x="251" y="122"/>
                </a:lnTo>
                <a:lnTo>
                  <a:pt x="251" y="125"/>
                </a:lnTo>
                <a:lnTo>
                  <a:pt x="251" y="130"/>
                </a:lnTo>
                <a:lnTo>
                  <a:pt x="251" y="134"/>
                </a:lnTo>
                <a:lnTo>
                  <a:pt x="251" y="142"/>
                </a:lnTo>
                <a:lnTo>
                  <a:pt x="251" y="147"/>
                </a:lnTo>
                <a:lnTo>
                  <a:pt x="249" y="155"/>
                </a:lnTo>
                <a:lnTo>
                  <a:pt x="247" y="159"/>
                </a:lnTo>
                <a:lnTo>
                  <a:pt x="244" y="167"/>
                </a:lnTo>
                <a:lnTo>
                  <a:pt x="242" y="170"/>
                </a:lnTo>
                <a:lnTo>
                  <a:pt x="241" y="179"/>
                </a:lnTo>
                <a:lnTo>
                  <a:pt x="239" y="182"/>
                </a:lnTo>
                <a:lnTo>
                  <a:pt x="234" y="189"/>
                </a:lnTo>
                <a:lnTo>
                  <a:pt x="232" y="192"/>
                </a:lnTo>
                <a:lnTo>
                  <a:pt x="229" y="199"/>
                </a:lnTo>
                <a:lnTo>
                  <a:pt x="225" y="202"/>
                </a:lnTo>
                <a:lnTo>
                  <a:pt x="220" y="209"/>
                </a:lnTo>
                <a:lnTo>
                  <a:pt x="217" y="212"/>
                </a:lnTo>
                <a:lnTo>
                  <a:pt x="214" y="214"/>
                </a:lnTo>
                <a:lnTo>
                  <a:pt x="212" y="217"/>
                </a:lnTo>
                <a:lnTo>
                  <a:pt x="209" y="221"/>
                </a:lnTo>
                <a:lnTo>
                  <a:pt x="202" y="226"/>
                </a:lnTo>
                <a:lnTo>
                  <a:pt x="199" y="229"/>
                </a:lnTo>
                <a:lnTo>
                  <a:pt x="192" y="232"/>
                </a:lnTo>
                <a:lnTo>
                  <a:pt x="189" y="234"/>
                </a:lnTo>
                <a:lnTo>
                  <a:pt x="182" y="239"/>
                </a:lnTo>
                <a:lnTo>
                  <a:pt x="179" y="241"/>
                </a:lnTo>
                <a:lnTo>
                  <a:pt x="170" y="242"/>
                </a:lnTo>
                <a:lnTo>
                  <a:pt x="167" y="244"/>
                </a:lnTo>
                <a:lnTo>
                  <a:pt x="159" y="247"/>
                </a:lnTo>
                <a:lnTo>
                  <a:pt x="155" y="249"/>
                </a:lnTo>
                <a:lnTo>
                  <a:pt x="147" y="251"/>
                </a:lnTo>
                <a:lnTo>
                  <a:pt x="142" y="251"/>
                </a:lnTo>
                <a:lnTo>
                  <a:pt x="134" y="251"/>
                </a:lnTo>
                <a:lnTo>
                  <a:pt x="130" y="251"/>
                </a:lnTo>
                <a:lnTo>
                  <a:pt x="125" y="251"/>
                </a:lnTo>
                <a:lnTo>
                  <a:pt x="122" y="251"/>
                </a:lnTo>
                <a:lnTo>
                  <a:pt x="117" y="251"/>
                </a:lnTo>
                <a:lnTo>
                  <a:pt x="109" y="251"/>
                </a:lnTo>
                <a:lnTo>
                  <a:pt x="105" y="251"/>
                </a:lnTo>
                <a:lnTo>
                  <a:pt x="97" y="249"/>
                </a:lnTo>
                <a:lnTo>
                  <a:pt x="92" y="247"/>
                </a:lnTo>
                <a:lnTo>
                  <a:pt x="85" y="244"/>
                </a:lnTo>
                <a:lnTo>
                  <a:pt x="82" y="242"/>
                </a:lnTo>
                <a:lnTo>
                  <a:pt x="74" y="241"/>
                </a:lnTo>
                <a:lnTo>
                  <a:pt x="70" y="239"/>
                </a:lnTo>
                <a:lnTo>
                  <a:pt x="62" y="234"/>
                </a:lnTo>
                <a:lnTo>
                  <a:pt x="59" y="232"/>
                </a:lnTo>
                <a:lnTo>
                  <a:pt x="52" y="229"/>
                </a:lnTo>
                <a:lnTo>
                  <a:pt x="48" y="226"/>
                </a:lnTo>
                <a:lnTo>
                  <a:pt x="43" y="221"/>
                </a:lnTo>
                <a:lnTo>
                  <a:pt x="40" y="217"/>
                </a:lnTo>
                <a:lnTo>
                  <a:pt x="37" y="214"/>
                </a:lnTo>
                <a:lnTo>
                  <a:pt x="35" y="212"/>
                </a:lnTo>
                <a:lnTo>
                  <a:pt x="32" y="209"/>
                </a:lnTo>
                <a:lnTo>
                  <a:pt x="27" y="202"/>
                </a:lnTo>
                <a:lnTo>
                  <a:pt x="25" y="199"/>
                </a:lnTo>
                <a:lnTo>
                  <a:pt x="20" y="192"/>
                </a:lnTo>
                <a:lnTo>
                  <a:pt x="17" y="189"/>
                </a:lnTo>
                <a:lnTo>
                  <a:pt x="13" y="182"/>
                </a:lnTo>
                <a:lnTo>
                  <a:pt x="12" y="179"/>
                </a:lnTo>
                <a:lnTo>
                  <a:pt x="8" y="170"/>
                </a:lnTo>
                <a:lnTo>
                  <a:pt x="7" y="167"/>
                </a:lnTo>
                <a:lnTo>
                  <a:pt x="5" y="159"/>
                </a:lnTo>
                <a:lnTo>
                  <a:pt x="5" y="155"/>
                </a:lnTo>
                <a:lnTo>
                  <a:pt x="3" y="147"/>
                </a:lnTo>
                <a:lnTo>
                  <a:pt x="2" y="142"/>
                </a:lnTo>
                <a:lnTo>
                  <a:pt x="0" y="134"/>
                </a:lnTo>
                <a:lnTo>
                  <a:pt x="0" y="130"/>
                </a:lnTo>
                <a:lnTo>
                  <a:pt x="0" y="125"/>
                </a:lnTo>
                <a:lnTo>
                  <a:pt x="0" y="122"/>
                </a:lnTo>
                <a:lnTo>
                  <a:pt x="0" y="117"/>
                </a:lnTo>
                <a:lnTo>
                  <a:pt x="2" y="109"/>
                </a:lnTo>
                <a:lnTo>
                  <a:pt x="3" y="105"/>
                </a:lnTo>
                <a:lnTo>
                  <a:pt x="5" y="97"/>
                </a:lnTo>
                <a:lnTo>
                  <a:pt x="5" y="92"/>
                </a:lnTo>
                <a:lnTo>
                  <a:pt x="7" y="85"/>
                </a:lnTo>
                <a:lnTo>
                  <a:pt x="8" y="82"/>
                </a:lnTo>
                <a:lnTo>
                  <a:pt x="12" y="74"/>
                </a:lnTo>
                <a:lnTo>
                  <a:pt x="13" y="70"/>
                </a:lnTo>
                <a:lnTo>
                  <a:pt x="17" y="62"/>
                </a:lnTo>
                <a:lnTo>
                  <a:pt x="20" y="59"/>
                </a:lnTo>
                <a:lnTo>
                  <a:pt x="25" y="52"/>
                </a:lnTo>
                <a:lnTo>
                  <a:pt x="27" y="49"/>
                </a:lnTo>
                <a:lnTo>
                  <a:pt x="32" y="44"/>
                </a:lnTo>
                <a:lnTo>
                  <a:pt x="35" y="40"/>
                </a:lnTo>
                <a:lnTo>
                  <a:pt x="37" y="37"/>
                </a:lnTo>
                <a:lnTo>
                  <a:pt x="40" y="35"/>
                </a:lnTo>
                <a:lnTo>
                  <a:pt x="43" y="32"/>
                </a:lnTo>
                <a:lnTo>
                  <a:pt x="48" y="27"/>
                </a:lnTo>
                <a:lnTo>
                  <a:pt x="52" y="25"/>
                </a:lnTo>
                <a:lnTo>
                  <a:pt x="59" y="20"/>
                </a:lnTo>
                <a:lnTo>
                  <a:pt x="62" y="17"/>
                </a:lnTo>
                <a:lnTo>
                  <a:pt x="70" y="13"/>
                </a:lnTo>
                <a:lnTo>
                  <a:pt x="74" y="12"/>
                </a:lnTo>
                <a:lnTo>
                  <a:pt x="82" y="8"/>
                </a:lnTo>
                <a:lnTo>
                  <a:pt x="85" y="7"/>
                </a:lnTo>
                <a:lnTo>
                  <a:pt x="92" y="5"/>
                </a:lnTo>
                <a:lnTo>
                  <a:pt x="97" y="5"/>
                </a:lnTo>
                <a:lnTo>
                  <a:pt x="105" y="3"/>
                </a:lnTo>
                <a:lnTo>
                  <a:pt x="109" y="2"/>
                </a:lnTo>
                <a:lnTo>
                  <a:pt x="117" y="0"/>
                </a:lnTo>
                <a:lnTo>
                  <a:pt x="122" y="0"/>
                </a:lnTo>
                <a:lnTo>
                  <a:pt x="125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589044" y="2466975"/>
            <a:ext cx="153988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603332" y="2449514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8476332" y="5715001"/>
            <a:ext cx="368300" cy="396875"/>
          </a:xfrm>
          <a:custGeom>
            <a:avLst/>
            <a:gdLst>
              <a:gd name="T0" fmla="*/ 134 w 251"/>
              <a:gd name="T1" fmla="*/ 0 h 250"/>
              <a:gd name="T2" fmla="*/ 155 w 251"/>
              <a:gd name="T3" fmla="*/ 5 h 250"/>
              <a:gd name="T4" fmla="*/ 170 w 251"/>
              <a:gd name="T5" fmla="*/ 8 h 250"/>
              <a:gd name="T6" fmla="*/ 189 w 251"/>
              <a:gd name="T7" fmla="*/ 16 h 250"/>
              <a:gd name="T8" fmla="*/ 202 w 251"/>
              <a:gd name="T9" fmla="*/ 26 h 250"/>
              <a:gd name="T10" fmla="*/ 214 w 251"/>
              <a:gd name="T11" fmla="*/ 37 h 250"/>
              <a:gd name="T12" fmla="*/ 225 w 251"/>
              <a:gd name="T13" fmla="*/ 48 h 250"/>
              <a:gd name="T14" fmla="*/ 234 w 251"/>
              <a:gd name="T15" fmla="*/ 62 h 250"/>
              <a:gd name="T16" fmla="*/ 242 w 251"/>
              <a:gd name="T17" fmla="*/ 82 h 250"/>
              <a:gd name="T18" fmla="*/ 249 w 251"/>
              <a:gd name="T19" fmla="*/ 97 h 250"/>
              <a:gd name="T20" fmla="*/ 251 w 251"/>
              <a:gd name="T21" fmla="*/ 117 h 250"/>
              <a:gd name="T22" fmla="*/ 251 w 251"/>
              <a:gd name="T23" fmla="*/ 130 h 250"/>
              <a:gd name="T24" fmla="*/ 251 w 251"/>
              <a:gd name="T25" fmla="*/ 147 h 250"/>
              <a:gd name="T26" fmla="*/ 244 w 251"/>
              <a:gd name="T27" fmla="*/ 167 h 250"/>
              <a:gd name="T28" fmla="*/ 239 w 251"/>
              <a:gd name="T29" fmla="*/ 182 h 250"/>
              <a:gd name="T30" fmla="*/ 229 w 251"/>
              <a:gd name="T31" fmla="*/ 199 h 250"/>
              <a:gd name="T32" fmla="*/ 217 w 251"/>
              <a:gd name="T33" fmla="*/ 212 h 250"/>
              <a:gd name="T34" fmla="*/ 209 w 251"/>
              <a:gd name="T35" fmla="*/ 220 h 250"/>
              <a:gd name="T36" fmla="*/ 192 w 251"/>
              <a:gd name="T37" fmla="*/ 232 h 250"/>
              <a:gd name="T38" fmla="*/ 179 w 251"/>
              <a:gd name="T39" fmla="*/ 240 h 250"/>
              <a:gd name="T40" fmla="*/ 159 w 251"/>
              <a:gd name="T41" fmla="*/ 247 h 250"/>
              <a:gd name="T42" fmla="*/ 142 w 251"/>
              <a:gd name="T43" fmla="*/ 250 h 250"/>
              <a:gd name="T44" fmla="*/ 125 w 251"/>
              <a:gd name="T45" fmla="*/ 250 h 250"/>
              <a:gd name="T46" fmla="*/ 109 w 251"/>
              <a:gd name="T47" fmla="*/ 250 h 250"/>
              <a:gd name="T48" fmla="*/ 92 w 251"/>
              <a:gd name="T49" fmla="*/ 247 h 250"/>
              <a:gd name="T50" fmla="*/ 74 w 251"/>
              <a:gd name="T51" fmla="*/ 240 h 250"/>
              <a:gd name="T52" fmla="*/ 59 w 251"/>
              <a:gd name="T53" fmla="*/ 232 h 250"/>
              <a:gd name="T54" fmla="*/ 43 w 251"/>
              <a:gd name="T55" fmla="*/ 220 h 250"/>
              <a:gd name="T56" fmla="*/ 35 w 251"/>
              <a:gd name="T57" fmla="*/ 212 h 250"/>
              <a:gd name="T58" fmla="*/ 25 w 251"/>
              <a:gd name="T59" fmla="*/ 199 h 250"/>
              <a:gd name="T60" fmla="*/ 13 w 251"/>
              <a:gd name="T61" fmla="*/ 182 h 250"/>
              <a:gd name="T62" fmla="*/ 7 w 251"/>
              <a:gd name="T63" fmla="*/ 167 h 250"/>
              <a:gd name="T64" fmla="*/ 3 w 251"/>
              <a:gd name="T65" fmla="*/ 147 h 250"/>
              <a:gd name="T66" fmla="*/ 0 w 251"/>
              <a:gd name="T67" fmla="*/ 130 h 250"/>
              <a:gd name="T68" fmla="*/ 0 w 251"/>
              <a:gd name="T69" fmla="*/ 117 h 250"/>
              <a:gd name="T70" fmla="*/ 5 w 251"/>
              <a:gd name="T71" fmla="*/ 97 h 250"/>
              <a:gd name="T72" fmla="*/ 8 w 251"/>
              <a:gd name="T73" fmla="*/ 82 h 250"/>
              <a:gd name="T74" fmla="*/ 17 w 251"/>
              <a:gd name="T75" fmla="*/ 62 h 250"/>
              <a:gd name="T76" fmla="*/ 27 w 251"/>
              <a:gd name="T77" fmla="*/ 48 h 250"/>
              <a:gd name="T78" fmla="*/ 37 w 251"/>
              <a:gd name="T79" fmla="*/ 37 h 250"/>
              <a:gd name="T80" fmla="*/ 48 w 251"/>
              <a:gd name="T81" fmla="*/ 26 h 250"/>
              <a:gd name="T82" fmla="*/ 62 w 251"/>
              <a:gd name="T83" fmla="*/ 16 h 250"/>
              <a:gd name="T84" fmla="*/ 82 w 251"/>
              <a:gd name="T85" fmla="*/ 8 h 250"/>
              <a:gd name="T86" fmla="*/ 97 w 251"/>
              <a:gd name="T87" fmla="*/ 5 h 250"/>
              <a:gd name="T88" fmla="*/ 117 w 251"/>
              <a:gd name="T8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1" h="250">
                <a:moveTo>
                  <a:pt x="125" y="0"/>
                </a:moveTo>
                <a:lnTo>
                  <a:pt x="130" y="0"/>
                </a:lnTo>
                <a:lnTo>
                  <a:pt x="134" y="0"/>
                </a:lnTo>
                <a:lnTo>
                  <a:pt x="142" y="1"/>
                </a:lnTo>
                <a:lnTo>
                  <a:pt x="147" y="3"/>
                </a:lnTo>
                <a:lnTo>
                  <a:pt x="155" y="5"/>
                </a:lnTo>
                <a:lnTo>
                  <a:pt x="159" y="5"/>
                </a:lnTo>
                <a:lnTo>
                  <a:pt x="167" y="6"/>
                </a:lnTo>
                <a:lnTo>
                  <a:pt x="170" y="8"/>
                </a:lnTo>
                <a:lnTo>
                  <a:pt x="179" y="11"/>
                </a:lnTo>
                <a:lnTo>
                  <a:pt x="182" y="13"/>
                </a:lnTo>
                <a:lnTo>
                  <a:pt x="189" y="16"/>
                </a:lnTo>
                <a:lnTo>
                  <a:pt x="192" y="20"/>
                </a:lnTo>
                <a:lnTo>
                  <a:pt x="199" y="25"/>
                </a:lnTo>
                <a:lnTo>
                  <a:pt x="202" y="26"/>
                </a:lnTo>
                <a:lnTo>
                  <a:pt x="209" y="31"/>
                </a:lnTo>
                <a:lnTo>
                  <a:pt x="212" y="35"/>
                </a:lnTo>
                <a:lnTo>
                  <a:pt x="214" y="37"/>
                </a:lnTo>
                <a:lnTo>
                  <a:pt x="217" y="40"/>
                </a:lnTo>
                <a:lnTo>
                  <a:pt x="220" y="43"/>
                </a:lnTo>
                <a:lnTo>
                  <a:pt x="225" y="48"/>
                </a:lnTo>
                <a:lnTo>
                  <a:pt x="229" y="52"/>
                </a:lnTo>
                <a:lnTo>
                  <a:pt x="232" y="58"/>
                </a:lnTo>
                <a:lnTo>
                  <a:pt x="234" y="62"/>
                </a:lnTo>
                <a:lnTo>
                  <a:pt x="239" y="70"/>
                </a:lnTo>
                <a:lnTo>
                  <a:pt x="241" y="73"/>
                </a:lnTo>
                <a:lnTo>
                  <a:pt x="242" y="82"/>
                </a:lnTo>
                <a:lnTo>
                  <a:pt x="244" y="85"/>
                </a:lnTo>
                <a:lnTo>
                  <a:pt x="247" y="92"/>
                </a:lnTo>
                <a:lnTo>
                  <a:pt x="249" y="97"/>
                </a:lnTo>
                <a:lnTo>
                  <a:pt x="251" y="105"/>
                </a:lnTo>
                <a:lnTo>
                  <a:pt x="251" y="108"/>
                </a:lnTo>
                <a:lnTo>
                  <a:pt x="251" y="117"/>
                </a:lnTo>
                <a:lnTo>
                  <a:pt x="251" y="122"/>
                </a:lnTo>
                <a:lnTo>
                  <a:pt x="251" y="125"/>
                </a:lnTo>
                <a:lnTo>
                  <a:pt x="251" y="130"/>
                </a:lnTo>
                <a:lnTo>
                  <a:pt x="251" y="133"/>
                </a:lnTo>
                <a:lnTo>
                  <a:pt x="251" y="142"/>
                </a:lnTo>
                <a:lnTo>
                  <a:pt x="251" y="147"/>
                </a:lnTo>
                <a:lnTo>
                  <a:pt x="249" y="155"/>
                </a:lnTo>
                <a:lnTo>
                  <a:pt x="247" y="158"/>
                </a:lnTo>
                <a:lnTo>
                  <a:pt x="244" y="167"/>
                </a:lnTo>
                <a:lnTo>
                  <a:pt x="242" y="170"/>
                </a:lnTo>
                <a:lnTo>
                  <a:pt x="241" y="178"/>
                </a:lnTo>
                <a:lnTo>
                  <a:pt x="239" y="182"/>
                </a:lnTo>
                <a:lnTo>
                  <a:pt x="234" y="189"/>
                </a:lnTo>
                <a:lnTo>
                  <a:pt x="232" y="192"/>
                </a:lnTo>
                <a:lnTo>
                  <a:pt x="229" y="199"/>
                </a:lnTo>
                <a:lnTo>
                  <a:pt x="225" y="202"/>
                </a:lnTo>
                <a:lnTo>
                  <a:pt x="220" y="209"/>
                </a:lnTo>
                <a:lnTo>
                  <a:pt x="217" y="212"/>
                </a:lnTo>
                <a:lnTo>
                  <a:pt x="214" y="214"/>
                </a:lnTo>
                <a:lnTo>
                  <a:pt x="212" y="217"/>
                </a:lnTo>
                <a:lnTo>
                  <a:pt x="209" y="220"/>
                </a:lnTo>
                <a:lnTo>
                  <a:pt x="202" y="225"/>
                </a:lnTo>
                <a:lnTo>
                  <a:pt x="199" y="229"/>
                </a:lnTo>
                <a:lnTo>
                  <a:pt x="192" y="232"/>
                </a:lnTo>
                <a:lnTo>
                  <a:pt x="189" y="234"/>
                </a:lnTo>
                <a:lnTo>
                  <a:pt x="182" y="239"/>
                </a:lnTo>
                <a:lnTo>
                  <a:pt x="179" y="240"/>
                </a:lnTo>
                <a:lnTo>
                  <a:pt x="170" y="242"/>
                </a:lnTo>
                <a:lnTo>
                  <a:pt x="167" y="244"/>
                </a:lnTo>
                <a:lnTo>
                  <a:pt x="159" y="247"/>
                </a:lnTo>
                <a:lnTo>
                  <a:pt x="155" y="249"/>
                </a:lnTo>
                <a:lnTo>
                  <a:pt x="147" y="250"/>
                </a:lnTo>
                <a:lnTo>
                  <a:pt x="142" y="250"/>
                </a:lnTo>
                <a:lnTo>
                  <a:pt x="134" y="250"/>
                </a:lnTo>
                <a:lnTo>
                  <a:pt x="130" y="250"/>
                </a:lnTo>
                <a:lnTo>
                  <a:pt x="125" y="250"/>
                </a:lnTo>
                <a:lnTo>
                  <a:pt x="122" y="250"/>
                </a:lnTo>
                <a:lnTo>
                  <a:pt x="117" y="250"/>
                </a:lnTo>
                <a:lnTo>
                  <a:pt x="109" y="250"/>
                </a:lnTo>
                <a:lnTo>
                  <a:pt x="105" y="250"/>
                </a:lnTo>
                <a:lnTo>
                  <a:pt x="97" y="249"/>
                </a:lnTo>
                <a:lnTo>
                  <a:pt x="92" y="247"/>
                </a:lnTo>
                <a:lnTo>
                  <a:pt x="85" y="244"/>
                </a:lnTo>
                <a:lnTo>
                  <a:pt x="82" y="242"/>
                </a:lnTo>
                <a:lnTo>
                  <a:pt x="74" y="240"/>
                </a:lnTo>
                <a:lnTo>
                  <a:pt x="70" y="239"/>
                </a:lnTo>
                <a:lnTo>
                  <a:pt x="62" y="234"/>
                </a:lnTo>
                <a:lnTo>
                  <a:pt x="59" y="232"/>
                </a:lnTo>
                <a:lnTo>
                  <a:pt x="52" y="229"/>
                </a:lnTo>
                <a:lnTo>
                  <a:pt x="48" y="225"/>
                </a:lnTo>
                <a:lnTo>
                  <a:pt x="43" y="220"/>
                </a:lnTo>
                <a:lnTo>
                  <a:pt x="40" y="217"/>
                </a:lnTo>
                <a:lnTo>
                  <a:pt x="37" y="214"/>
                </a:lnTo>
                <a:lnTo>
                  <a:pt x="35" y="212"/>
                </a:lnTo>
                <a:lnTo>
                  <a:pt x="32" y="209"/>
                </a:lnTo>
                <a:lnTo>
                  <a:pt x="27" y="202"/>
                </a:lnTo>
                <a:lnTo>
                  <a:pt x="25" y="199"/>
                </a:lnTo>
                <a:lnTo>
                  <a:pt x="20" y="192"/>
                </a:lnTo>
                <a:lnTo>
                  <a:pt x="17" y="189"/>
                </a:lnTo>
                <a:lnTo>
                  <a:pt x="13" y="182"/>
                </a:lnTo>
                <a:lnTo>
                  <a:pt x="12" y="178"/>
                </a:lnTo>
                <a:lnTo>
                  <a:pt x="8" y="170"/>
                </a:lnTo>
                <a:lnTo>
                  <a:pt x="7" y="167"/>
                </a:lnTo>
                <a:lnTo>
                  <a:pt x="5" y="158"/>
                </a:lnTo>
                <a:lnTo>
                  <a:pt x="5" y="155"/>
                </a:lnTo>
                <a:lnTo>
                  <a:pt x="3" y="147"/>
                </a:lnTo>
                <a:lnTo>
                  <a:pt x="2" y="142"/>
                </a:lnTo>
                <a:lnTo>
                  <a:pt x="0" y="133"/>
                </a:lnTo>
                <a:lnTo>
                  <a:pt x="0" y="130"/>
                </a:lnTo>
                <a:lnTo>
                  <a:pt x="0" y="125"/>
                </a:lnTo>
                <a:lnTo>
                  <a:pt x="0" y="122"/>
                </a:lnTo>
                <a:lnTo>
                  <a:pt x="0" y="117"/>
                </a:lnTo>
                <a:lnTo>
                  <a:pt x="2" y="108"/>
                </a:lnTo>
                <a:lnTo>
                  <a:pt x="3" y="105"/>
                </a:lnTo>
                <a:lnTo>
                  <a:pt x="5" y="97"/>
                </a:lnTo>
                <a:lnTo>
                  <a:pt x="5" y="92"/>
                </a:lnTo>
                <a:lnTo>
                  <a:pt x="7" y="85"/>
                </a:lnTo>
                <a:lnTo>
                  <a:pt x="8" y="82"/>
                </a:lnTo>
                <a:lnTo>
                  <a:pt x="12" y="73"/>
                </a:lnTo>
                <a:lnTo>
                  <a:pt x="13" y="70"/>
                </a:lnTo>
                <a:lnTo>
                  <a:pt x="17" y="62"/>
                </a:lnTo>
                <a:lnTo>
                  <a:pt x="20" y="58"/>
                </a:lnTo>
                <a:lnTo>
                  <a:pt x="25" y="52"/>
                </a:lnTo>
                <a:lnTo>
                  <a:pt x="27" y="48"/>
                </a:lnTo>
                <a:lnTo>
                  <a:pt x="32" y="43"/>
                </a:lnTo>
                <a:lnTo>
                  <a:pt x="35" y="40"/>
                </a:lnTo>
                <a:lnTo>
                  <a:pt x="37" y="37"/>
                </a:lnTo>
                <a:lnTo>
                  <a:pt x="40" y="35"/>
                </a:lnTo>
                <a:lnTo>
                  <a:pt x="43" y="31"/>
                </a:lnTo>
                <a:lnTo>
                  <a:pt x="48" y="26"/>
                </a:lnTo>
                <a:lnTo>
                  <a:pt x="52" y="25"/>
                </a:lnTo>
                <a:lnTo>
                  <a:pt x="59" y="20"/>
                </a:lnTo>
                <a:lnTo>
                  <a:pt x="62" y="16"/>
                </a:lnTo>
                <a:lnTo>
                  <a:pt x="70" y="13"/>
                </a:lnTo>
                <a:lnTo>
                  <a:pt x="74" y="11"/>
                </a:lnTo>
                <a:lnTo>
                  <a:pt x="82" y="8"/>
                </a:lnTo>
                <a:lnTo>
                  <a:pt x="85" y="6"/>
                </a:lnTo>
                <a:lnTo>
                  <a:pt x="92" y="5"/>
                </a:lnTo>
                <a:lnTo>
                  <a:pt x="97" y="5"/>
                </a:lnTo>
                <a:lnTo>
                  <a:pt x="105" y="3"/>
                </a:lnTo>
                <a:lnTo>
                  <a:pt x="109" y="1"/>
                </a:lnTo>
                <a:lnTo>
                  <a:pt x="117" y="0"/>
                </a:lnTo>
                <a:lnTo>
                  <a:pt x="122" y="0"/>
                </a:lnTo>
                <a:lnTo>
                  <a:pt x="125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616032" y="5846764"/>
            <a:ext cx="106362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8625557" y="5830888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8933532" y="5016501"/>
            <a:ext cx="368300" cy="398463"/>
          </a:xfrm>
          <a:custGeom>
            <a:avLst/>
            <a:gdLst>
              <a:gd name="T0" fmla="*/ 134 w 251"/>
              <a:gd name="T1" fmla="*/ 0 h 251"/>
              <a:gd name="T2" fmla="*/ 156 w 251"/>
              <a:gd name="T3" fmla="*/ 5 h 251"/>
              <a:gd name="T4" fmla="*/ 171 w 251"/>
              <a:gd name="T5" fmla="*/ 9 h 251"/>
              <a:gd name="T6" fmla="*/ 189 w 251"/>
              <a:gd name="T7" fmla="*/ 17 h 251"/>
              <a:gd name="T8" fmla="*/ 202 w 251"/>
              <a:gd name="T9" fmla="*/ 27 h 251"/>
              <a:gd name="T10" fmla="*/ 214 w 251"/>
              <a:gd name="T11" fmla="*/ 37 h 251"/>
              <a:gd name="T12" fmla="*/ 226 w 251"/>
              <a:gd name="T13" fmla="*/ 49 h 251"/>
              <a:gd name="T14" fmla="*/ 234 w 251"/>
              <a:gd name="T15" fmla="*/ 62 h 251"/>
              <a:gd name="T16" fmla="*/ 242 w 251"/>
              <a:gd name="T17" fmla="*/ 82 h 251"/>
              <a:gd name="T18" fmla="*/ 249 w 251"/>
              <a:gd name="T19" fmla="*/ 97 h 251"/>
              <a:gd name="T20" fmla="*/ 251 w 251"/>
              <a:gd name="T21" fmla="*/ 117 h 251"/>
              <a:gd name="T22" fmla="*/ 251 w 251"/>
              <a:gd name="T23" fmla="*/ 131 h 251"/>
              <a:gd name="T24" fmla="*/ 251 w 251"/>
              <a:gd name="T25" fmla="*/ 147 h 251"/>
              <a:gd name="T26" fmla="*/ 244 w 251"/>
              <a:gd name="T27" fmla="*/ 167 h 251"/>
              <a:gd name="T28" fmla="*/ 239 w 251"/>
              <a:gd name="T29" fmla="*/ 183 h 251"/>
              <a:gd name="T30" fmla="*/ 229 w 251"/>
              <a:gd name="T31" fmla="*/ 199 h 251"/>
              <a:gd name="T32" fmla="*/ 217 w 251"/>
              <a:gd name="T33" fmla="*/ 213 h 251"/>
              <a:gd name="T34" fmla="*/ 209 w 251"/>
              <a:gd name="T35" fmla="*/ 221 h 251"/>
              <a:gd name="T36" fmla="*/ 192 w 251"/>
              <a:gd name="T37" fmla="*/ 233 h 251"/>
              <a:gd name="T38" fmla="*/ 179 w 251"/>
              <a:gd name="T39" fmla="*/ 241 h 251"/>
              <a:gd name="T40" fmla="*/ 159 w 251"/>
              <a:gd name="T41" fmla="*/ 248 h 251"/>
              <a:gd name="T42" fmla="*/ 142 w 251"/>
              <a:gd name="T43" fmla="*/ 251 h 251"/>
              <a:gd name="T44" fmla="*/ 126 w 251"/>
              <a:gd name="T45" fmla="*/ 251 h 251"/>
              <a:gd name="T46" fmla="*/ 109 w 251"/>
              <a:gd name="T47" fmla="*/ 251 h 251"/>
              <a:gd name="T48" fmla="*/ 92 w 251"/>
              <a:gd name="T49" fmla="*/ 248 h 251"/>
              <a:gd name="T50" fmla="*/ 74 w 251"/>
              <a:gd name="T51" fmla="*/ 241 h 251"/>
              <a:gd name="T52" fmla="*/ 59 w 251"/>
              <a:gd name="T53" fmla="*/ 233 h 251"/>
              <a:gd name="T54" fmla="*/ 44 w 251"/>
              <a:gd name="T55" fmla="*/ 221 h 251"/>
              <a:gd name="T56" fmla="*/ 35 w 251"/>
              <a:gd name="T57" fmla="*/ 213 h 251"/>
              <a:gd name="T58" fmla="*/ 25 w 251"/>
              <a:gd name="T59" fmla="*/ 199 h 251"/>
              <a:gd name="T60" fmla="*/ 14 w 251"/>
              <a:gd name="T61" fmla="*/ 183 h 251"/>
              <a:gd name="T62" fmla="*/ 7 w 251"/>
              <a:gd name="T63" fmla="*/ 167 h 251"/>
              <a:gd name="T64" fmla="*/ 4 w 251"/>
              <a:gd name="T65" fmla="*/ 147 h 251"/>
              <a:gd name="T66" fmla="*/ 0 w 251"/>
              <a:gd name="T67" fmla="*/ 131 h 251"/>
              <a:gd name="T68" fmla="*/ 0 w 251"/>
              <a:gd name="T69" fmla="*/ 117 h 251"/>
              <a:gd name="T70" fmla="*/ 5 w 251"/>
              <a:gd name="T71" fmla="*/ 97 h 251"/>
              <a:gd name="T72" fmla="*/ 9 w 251"/>
              <a:gd name="T73" fmla="*/ 82 h 251"/>
              <a:gd name="T74" fmla="*/ 17 w 251"/>
              <a:gd name="T75" fmla="*/ 62 h 251"/>
              <a:gd name="T76" fmla="*/ 27 w 251"/>
              <a:gd name="T77" fmla="*/ 49 h 251"/>
              <a:gd name="T78" fmla="*/ 37 w 251"/>
              <a:gd name="T79" fmla="*/ 37 h 251"/>
              <a:gd name="T80" fmla="*/ 49 w 251"/>
              <a:gd name="T81" fmla="*/ 27 h 251"/>
              <a:gd name="T82" fmla="*/ 62 w 251"/>
              <a:gd name="T83" fmla="*/ 17 h 251"/>
              <a:gd name="T84" fmla="*/ 82 w 251"/>
              <a:gd name="T85" fmla="*/ 9 h 251"/>
              <a:gd name="T86" fmla="*/ 97 w 251"/>
              <a:gd name="T87" fmla="*/ 5 h 251"/>
              <a:gd name="T88" fmla="*/ 117 w 251"/>
              <a:gd name="T8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1" h="251">
                <a:moveTo>
                  <a:pt x="126" y="0"/>
                </a:moveTo>
                <a:lnTo>
                  <a:pt x="131" y="0"/>
                </a:lnTo>
                <a:lnTo>
                  <a:pt x="134" y="0"/>
                </a:lnTo>
                <a:lnTo>
                  <a:pt x="142" y="2"/>
                </a:lnTo>
                <a:lnTo>
                  <a:pt x="147" y="4"/>
                </a:lnTo>
                <a:lnTo>
                  <a:pt x="156" y="5"/>
                </a:lnTo>
                <a:lnTo>
                  <a:pt x="159" y="5"/>
                </a:lnTo>
                <a:lnTo>
                  <a:pt x="167" y="7"/>
                </a:lnTo>
                <a:lnTo>
                  <a:pt x="171" y="9"/>
                </a:lnTo>
                <a:lnTo>
                  <a:pt x="179" y="12"/>
                </a:lnTo>
                <a:lnTo>
                  <a:pt x="182" y="14"/>
                </a:lnTo>
                <a:lnTo>
                  <a:pt x="189" y="17"/>
                </a:lnTo>
                <a:lnTo>
                  <a:pt x="192" y="21"/>
                </a:lnTo>
                <a:lnTo>
                  <a:pt x="199" y="26"/>
                </a:lnTo>
                <a:lnTo>
                  <a:pt x="202" y="27"/>
                </a:lnTo>
                <a:lnTo>
                  <a:pt x="209" y="32"/>
                </a:lnTo>
                <a:lnTo>
                  <a:pt x="212" y="36"/>
                </a:lnTo>
                <a:lnTo>
                  <a:pt x="214" y="37"/>
                </a:lnTo>
                <a:lnTo>
                  <a:pt x="217" y="41"/>
                </a:lnTo>
                <a:lnTo>
                  <a:pt x="221" y="44"/>
                </a:lnTo>
                <a:lnTo>
                  <a:pt x="226" y="49"/>
                </a:lnTo>
                <a:lnTo>
                  <a:pt x="229" y="52"/>
                </a:lnTo>
                <a:lnTo>
                  <a:pt x="232" y="59"/>
                </a:lnTo>
                <a:lnTo>
                  <a:pt x="234" y="62"/>
                </a:lnTo>
                <a:lnTo>
                  <a:pt x="239" y="71"/>
                </a:lnTo>
                <a:lnTo>
                  <a:pt x="241" y="74"/>
                </a:lnTo>
                <a:lnTo>
                  <a:pt x="242" y="82"/>
                </a:lnTo>
                <a:lnTo>
                  <a:pt x="244" y="86"/>
                </a:lnTo>
                <a:lnTo>
                  <a:pt x="247" y="92"/>
                </a:lnTo>
                <a:lnTo>
                  <a:pt x="249" y="97"/>
                </a:lnTo>
                <a:lnTo>
                  <a:pt x="251" y="106"/>
                </a:lnTo>
                <a:lnTo>
                  <a:pt x="251" y="109"/>
                </a:lnTo>
                <a:lnTo>
                  <a:pt x="251" y="117"/>
                </a:lnTo>
                <a:lnTo>
                  <a:pt x="251" y="122"/>
                </a:lnTo>
                <a:lnTo>
                  <a:pt x="251" y="126"/>
                </a:lnTo>
                <a:lnTo>
                  <a:pt x="251" y="131"/>
                </a:lnTo>
                <a:lnTo>
                  <a:pt x="251" y="134"/>
                </a:lnTo>
                <a:lnTo>
                  <a:pt x="251" y="142"/>
                </a:lnTo>
                <a:lnTo>
                  <a:pt x="251" y="147"/>
                </a:lnTo>
                <a:lnTo>
                  <a:pt x="249" y="156"/>
                </a:lnTo>
                <a:lnTo>
                  <a:pt x="247" y="159"/>
                </a:lnTo>
                <a:lnTo>
                  <a:pt x="244" y="167"/>
                </a:lnTo>
                <a:lnTo>
                  <a:pt x="242" y="171"/>
                </a:lnTo>
                <a:lnTo>
                  <a:pt x="241" y="179"/>
                </a:lnTo>
                <a:lnTo>
                  <a:pt x="239" y="183"/>
                </a:lnTo>
                <a:lnTo>
                  <a:pt x="234" y="189"/>
                </a:lnTo>
                <a:lnTo>
                  <a:pt x="232" y="193"/>
                </a:lnTo>
                <a:lnTo>
                  <a:pt x="229" y="199"/>
                </a:lnTo>
                <a:lnTo>
                  <a:pt x="226" y="203"/>
                </a:lnTo>
                <a:lnTo>
                  <a:pt x="221" y="209"/>
                </a:lnTo>
                <a:lnTo>
                  <a:pt x="217" y="213"/>
                </a:lnTo>
                <a:lnTo>
                  <a:pt x="214" y="214"/>
                </a:lnTo>
                <a:lnTo>
                  <a:pt x="212" y="218"/>
                </a:lnTo>
                <a:lnTo>
                  <a:pt x="209" y="221"/>
                </a:lnTo>
                <a:lnTo>
                  <a:pt x="202" y="226"/>
                </a:lnTo>
                <a:lnTo>
                  <a:pt x="199" y="229"/>
                </a:lnTo>
                <a:lnTo>
                  <a:pt x="192" y="233"/>
                </a:lnTo>
                <a:lnTo>
                  <a:pt x="189" y="234"/>
                </a:lnTo>
                <a:lnTo>
                  <a:pt x="182" y="239"/>
                </a:lnTo>
                <a:lnTo>
                  <a:pt x="179" y="241"/>
                </a:lnTo>
                <a:lnTo>
                  <a:pt x="171" y="243"/>
                </a:lnTo>
                <a:lnTo>
                  <a:pt x="167" y="244"/>
                </a:lnTo>
                <a:lnTo>
                  <a:pt x="159" y="248"/>
                </a:lnTo>
                <a:lnTo>
                  <a:pt x="156" y="249"/>
                </a:lnTo>
                <a:lnTo>
                  <a:pt x="147" y="251"/>
                </a:lnTo>
                <a:lnTo>
                  <a:pt x="142" y="251"/>
                </a:lnTo>
                <a:lnTo>
                  <a:pt x="134" y="251"/>
                </a:lnTo>
                <a:lnTo>
                  <a:pt x="131" y="251"/>
                </a:lnTo>
                <a:lnTo>
                  <a:pt x="126" y="251"/>
                </a:lnTo>
                <a:lnTo>
                  <a:pt x="122" y="251"/>
                </a:lnTo>
                <a:lnTo>
                  <a:pt x="117" y="251"/>
                </a:lnTo>
                <a:lnTo>
                  <a:pt x="109" y="251"/>
                </a:lnTo>
                <a:lnTo>
                  <a:pt x="106" y="251"/>
                </a:lnTo>
                <a:lnTo>
                  <a:pt x="97" y="249"/>
                </a:lnTo>
                <a:lnTo>
                  <a:pt x="92" y="248"/>
                </a:lnTo>
                <a:lnTo>
                  <a:pt x="86" y="244"/>
                </a:lnTo>
                <a:lnTo>
                  <a:pt x="82" y="243"/>
                </a:lnTo>
                <a:lnTo>
                  <a:pt x="74" y="241"/>
                </a:lnTo>
                <a:lnTo>
                  <a:pt x="70" y="239"/>
                </a:lnTo>
                <a:lnTo>
                  <a:pt x="62" y="234"/>
                </a:lnTo>
                <a:lnTo>
                  <a:pt x="59" y="233"/>
                </a:lnTo>
                <a:lnTo>
                  <a:pt x="52" y="229"/>
                </a:lnTo>
                <a:lnTo>
                  <a:pt x="49" y="226"/>
                </a:lnTo>
                <a:lnTo>
                  <a:pt x="44" y="221"/>
                </a:lnTo>
                <a:lnTo>
                  <a:pt x="40" y="218"/>
                </a:lnTo>
                <a:lnTo>
                  <a:pt x="37" y="214"/>
                </a:lnTo>
                <a:lnTo>
                  <a:pt x="35" y="213"/>
                </a:lnTo>
                <a:lnTo>
                  <a:pt x="32" y="209"/>
                </a:lnTo>
                <a:lnTo>
                  <a:pt x="27" y="203"/>
                </a:lnTo>
                <a:lnTo>
                  <a:pt x="25" y="199"/>
                </a:lnTo>
                <a:lnTo>
                  <a:pt x="20" y="193"/>
                </a:lnTo>
                <a:lnTo>
                  <a:pt x="17" y="189"/>
                </a:lnTo>
                <a:lnTo>
                  <a:pt x="14" y="183"/>
                </a:lnTo>
                <a:lnTo>
                  <a:pt x="12" y="179"/>
                </a:lnTo>
                <a:lnTo>
                  <a:pt x="9" y="171"/>
                </a:lnTo>
                <a:lnTo>
                  <a:pt x="7" y="167"/>
                </a:lnTo>
                <a:lnTo>
                  <a:pt x="5" y="159"/>
                </a:lnTo>
                <a:lnTo>
                  <a:pt x="5" y="156"/>
                </a:lnTo>
                <a:lnTo>
                  <a:pt x="4" y="147"/>
                </a:lnTo>
                <a:lnTo>
                  <a:pt x="2" y="142"/>
                </a:lnTo>
                <a:lnTo>
                  <a:pt x="0" y="134"/>
                </a:lnTo>
                <a:lnTo>
                  <a:pt x="0" y="131"/>
                </a:lnTo>
                <a:lnTo>
                  <a:pt x="0" y="126"/>
                </a:lnTo>
                <a:lnTo>
                  <a:pt x="0" y="122"/>
                </a:lnTo>
                <a:lnTo>
                  <a:pt x="0" y="117"/>
                </a:lnTo>
                <a:lnTo>
                  <a:pt x="2" y="109"/>
                </a:lnTo>
                <a:lnTo>
                  <a:pt x="4" y="106"/>
                </a:lnTo>
                <a:lnTo>
                  <a:pt x="5" y="97"/>
                </a:lnTo>
                <a:lnTo>
                  <a:pt x="5" y="92"/>
                </a:lnTo>
                <a:lnTo>
                  <a:pt x="7" y="86"/>
                </a:lnTo>
                <a:lnTo>
                  <a:pt x="9" y="82"/>
                </a:lnTo>
                <a:lnTo>
                  <a:pt x="12" y="74"/>
                </a:lnTo>
                <a:lnTo>
                  <a:pt x="14" y="71"/>
                </a:lnTo>
                <a:lnTo>
                  <a:pt x="17" y="62"/>
                </a:lnTo>
                <a:lnTo>
                  <a:pt x="20" y="59"/>
                </a:lnTo>
                <a:lnTo>
                  <a:pt x="25" y="52"/>
                </a:lnTo>
                <a:lnTo>
                  <a:pt x="27" y="49"/>
                </a:lnTo>
                <a:lnTo>
                  <a:pt x="32" y="44"/>
                </a:lnTo>
                <a:lnTo>
                  <a:pt x="35" y="41"/>
                </a:lnTo>
                <a:lnTo>
                  <a:pt x="37" y="37"/>
                </a:lnTo>
                <a:lnTo>
                  <a:pt x="40" y="36"/>
                </a:lnTo>
                <a:lnTo>
                  <a:pt x="44" y="32"/>
                </a:lnTo>
                <a:lnTo>
                  <a:pt x="49" y="27"/>
                </a:lnTo>
                <a:lnTo>
                  <a:pt x="52" y="26"/>
                </a:lnTo>
                <a:lnTo>
                  <a:pt x="59" y="21"/>
                </a:lnTo>
                <a:lnTo>
                  <a:pt x="62" y="17"/>
                </a:lnTo>
                <a:lnTo>
                  <a:pt x="70" y="14"/>
                </a:lnTo>
                <a:lnTo>
                  <a:pt x="74" y="12"/>
                </a:lnTo>
                <a:lnTo>
                  <a:pt x="82" y="9"/>
                </a:lnTo>
                <a:lnTo>
                  <a:pt x="86" y="7"/>
                </a:lnTo>
                <a:lnTo>
                  <a:pt x="92" y="5"/>
                </a:lnTo>
                <a:lnTo>
                  <a:pt x="97" y="5"/>
                </a:lnTo>
                <a:lnTo>
                  <a:pt x="106" y="4"/>
                </a:lnTo>
                <a:lnTo>
                  <a:pt x="109" y="2"/>
                </a:lnTo>
                <a:lnTo>
                  <a:pt x="117" y="0"/>
                </a:lnTo>
                <a:lnTo>
                  <a:pt x="122" y="0"/>
                </a:lnTo>
                <a:lnTo>
                  <a:pt x="126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9068470" y="5149850"/>
            <a:ext cx="10636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9079582" y="51339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7833395" y="4619626"/>
            <a:ext cx="366713" cy="396875"/>
          </a:xfrm>
          <a:custGeom>
            <a:avLst/>
            <a:gdLst>
              <a:gd name="T0" fmla="*/ 133 w 250"/>
              <a:gd name="T1" fmla="*/ 0 h 250"/>
              <a:gd name="T2" fmla="*/ 155 w 250"/>
              <a:gd name="T3" fmla="*/ 5 h 250"/>
              <a:gd name="T4" fmla="*/ 170 w 250"/>
              <a:gd name="T5" fmla="*/ 8 h 250"/>
              <a:gd name="T6" fmla="*/ 189 w 250"/>
              <a:gd name="T7" fmla="*/ 17 h 250"/>
              <a:gd name="T8" fmla="*/ 202 w 250"/>
              <a:gd name="T9" fmla="*/ 27 h 250"/>
              <a:gd name="T10" fmla="*/ 214 w 250"/>
              <a:gd name="T11" fmla="*/ 37 h 250"/>
              <a:gd name="T12" fmla="*/ 225 w 250"/>
              <a:gd name="T13" fmla="*/ 48 h 250"/>
              <a:gd name="T14" fmla="*/ 234 w 250"/>
              <a:gd name="T15" fmla="*/ 62 h 250"/>
              <a:gd name="T16" fmla="*/ 242 w 250"/>
              <a:gd name="T17" fmla="*/ 82 h 250"/>
              <a:gd name="T18" fmla="*/ 249 w 250"/>
              <a:gd name="T19" fmla="*/ 97 h 250"/>
              <a:gd name="T20" fmla="*/ 250 w 250"/>
              <a:gd name="T21" fmla="*/ 117 h 250"/>
              <a:gd name="T22" fmla="*/ 250 w 250"/>
              <a:gd name="T23" fmla="*/ 130 h 250"/>
              <a:gd name="T24" fmla="*/ 250 w 250"/>
              <a:gd name="T25" fmla="*/ 147 h 250"/>
              <a:gd name="T26" fmla="*/ 244 w 250"/>
              <a:gd name="T27" fmla="*/ 167 h 250"/>
              <a:gd name="T28" fmla="*/ 239 w 250"/>
              <a:gd name="T29" fmla="*/ 182 h 250"/>
              <a:gd name="T30" fmla="*/ 229 w 250"/>
              <a:gd name="T31" fmla="*/ 199 h 250"/>
              <a:gd name="T32" fmla="*/ 217 w 250"/>
              <a:gd name="T33" fmla="*/ 212 h 250"/>
              <a:gd name="T34" fmla="*/ 209 w 250"/>
              <a:gd name="T35" fmla="*/ 220 h 250"/>
              <a:gd name="T36" fmla="*/ 192 w 250"/>
              <a:gd name="T37" fmla="*/ 232 h 250"/>
              <a:gd name="T38" fmla="*/ 179 w 250"/>
              <a:gd name="T39" fmla="*/ 240 h 250"/>
              <a:gd name="T40" fmla="*/ 159 w 250"/>
              <a:gd name="T41" fmla="*/ 247 h 250"/>
              <a:gd name="T42" fmla="*/ 142 w 250"/>
              <a:gd name="T43" fmla="*/ 250 h 250"/>
              <a:gd name="T44" fmla="*/ 125 w 250"/>
              <a:gd name="T45" fmla="*/ 250 h 250"/>
              <a:gd name="T46" fmla="*/ 108 w 250"/>
              <a:gd name="T47" fmla="*/ 250 h 250"/>
              <a:gd name="T48" fmla="*/ 92 w 250"/>
              <a:gd name="T49" fmla="*/ 247 h 250"/>
              <a:gd name="T50" fmla="*/ 73 w 250"/>
              <a:gd name="T51" fmla="*/ 240 h 250"/>
              <a:gd name="T52" fmla="*/ 58 w 250"/>
              <a:gd name="T53" fmla="*/ 232 h 250"/>
              <a:gd name="T54" fmla="*/ 43 w 250"/>
              <a:gd name="T55" fmla="*/ 220 h 250"/>
              <a:gd name="T56" fmla="*/ 35 w 250"/>
              <a:gd name="T57" fmla="*/ 212 h 250"/>
              <a:gd name="T58" fmla="*/ 25 w 250"/>
              <a:gd name="T59" fmla="*/ 199 h 250"/>
              <a:gd name="T60" fmla="*/ 13 w 250"/>
              <a:gd name="T61" fmla="*/ 182 h 250"/>
              <a:gd name="T62" fmla="*/ 7 w 250"/>
              <a:gd name="T63" fmla="*/ 167 h 250"/>
              <a:gd name="T64" fmla="*/ 3 w 250"/>
              <a:gd name="T65" fmla="*/ 147 h 250"/>
              <a:gd name="T66" fmla="*/ 0 w 250"/>
              <a:gd name="T67" fmla="*/ 130 h 250"/>
              <a:gd name="T68" fmla="*/ 0 w 250"/>
              <a:gd name="T69" fmla="*/ 117 h 250"/>
              <a:gd name="T70" fmla="*/ 5 w 250"/>
              <a:gd name="T71" fmla="*/ 97 h 250"/>
              <a:gd name="T72" fmla="*/ 8 w 250"/>
              <a:gd name="T73" fmla="*/ 82 h 250"/>
              <a:gd name="T74" fmla="*/ 17 w 250"/>
              <a:gd name="T75" fmla="*/ 62 h 250"/>
              <a:gd name="T76" fmla="*/ 27 w 250"/>
              <a:gd name="T77" fmla="*/ 48 h 250"/>
              <a:gd name="T78" fmla="*/ 37 w 250"/>
              <a:gd name="T79" fmla="*/ 37 h 250"/>
              <a:gd name="T80" fmla="*/ 48 w 250"/>
              <a:gd name="T81" fmla="*/ 27 h 250"/>
              <a:gd name="T82" fmla="*/ 62 w 250"/>
              <a:gd name="T83" fmla="*/ 17 h 250"/>
              <a:gd name="T84" fmla="*/ 82 w 250"/>
              <a:gd name="T85" fmla="*/ 8 h 250"/>
              <a:gd name="T86" fmla="*/ 97 w 250"/>
              <a:gd name="T87" fmla="*/ 5 h 250"/>
              <a:gd name="T88" fmla="*/ 117 w 250"/>
              <a:gd name="T8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0" h="250">
                <a:moveTo>
                  <a:pt x="125" y="0"/>
                </a:moveTo>
                <a:lnTo>
                  <a:pt x="130" y="0"/>
                </a:lnTo>
                <a:lnTo>
                  <a:pt x="133" y="0"/>
                </a:lnTo>
                <a:lnTo>
                  <a:pt x="142" y="2"/>
                </a:lnTo>
                <a:lnTo>
                  <a:pt x="147" y="3"/>
                </a:lnTo>
                <a:lnTo>
                  <a:pt x="155" y="5"/>
                </a:lnTo>
                <a:lnTo>
                  <a:pt x="159" y="5"/>
                </a:lnTo>
                <a:lnTo>
                  <a:pt x="167" y="7"/>
                </a:lnTo>
                <a:lnTo>
                  <a:pt x="170" y="8"/>
                </a:lnTo>
                <a:lnTo>
                  <a:pt x="179" y="12"/>
                </a:lnTo>
                <a:lnTo>
                  <a:pt x="182" y="13"/>
                </a:lnTo>
                <a:lnTo>
                  <a:pt x="189" y="17"/>
                </a:lnTo>
                <a:lnTo>
                  <a:pt x="192" y="20"/>
                </a:lnTo>
                <a:lnTo>
                  <a:pt x="199" y="25"/>
                </a:lnTo>
                <a:lnTo>
                  <a:pt x="202" y="27"/>
                </a:lnTo>
                <a:lnTo>
                  <a:pt x="209" y="32"/>
                </a:lnTo>
                <a:lnTo>
                  <a:pt x="212" y="35"/>
                </a:lnTo>
                <a:lnTo>
                  <a:pt x="214" y="37"/>
                </a:lnTo>
                <a:lnTo>
                  <a:pt x="217" y="40"/>
                </a:lnTo>
                <a:lnTo>
                  <a:pt x="220" y="43"/>
                </a:lnTo>
                <a:lnTo>
                  <a:pt x="225" y="48"/>
                </a:lnTo>
                <a:lnTo>
                  <a:pt x="229" y="52"/>
                </a:lnTo>
                <a:lnTo>
                  <a:pt x="232" y="58"/>
                </a:lnTo>
                <a:lnTo>
                  <a:pt x="234" y="62"/>
                </a:lnTo>
                <a:lnTo>
                  <a:pt x="239" y="70"/>
                </a:lnTo>
                <a:lnTo>
                  <a:pt x="240" y="73"/>
                </a:lnTo>
                <a:lnTo>
                  <a:pt x="242" y="82"/>
                </a:lnTo>
                <a:lnTo>
                  <a:pt x="244" y="85"/>
                </a:lnTo>
                <a:lnTo>
                  <a:pt x="247" y="92"/>
                </a:lnTo>
                <a:lnTo>
                  <a:pt x="249" y="97"/>
                </a:lnTo>
                <a:lnTo>
                  <a:pt x="250" y="105"/>
                </a:lnTo>
                <a:lnTo>
                  <a:pt x="250" y="108"/>
                </a:lnTo>
                <a:lnTo>
                  <a:pt x="250" y="117"/>
                </a:lnTo>
                <a:lnTo>
                  <a:pt x="250" y="122"/>
                </a:lnTo>
                <a:lnTo>
                  <a:pt x="250" y="125"/>
                </a:lnTo>
                <a:lnTo>
                  <a:pt x="250" y="130"/>
                </a:lnTo>
                <a:lnTo>
                  <a:pt x="250" y="134"/>
                </a:lnTo>
                <a:lnTo>
                  <a:pt x="250" y="142"/>
                </a:lnTo>
                <a:lnTo>
                  <a:pt x="250" y="147"/>
                </a:lnTo>
                <a:lnTo>
                  <a:pt x="249" y="155"/>
                </a:lnTo>
                <a:lnTo>
                  <a:pt x="247" y="159"/>
                </a:lnTo>
                <a:lnTo>
                  <a:pt x="244" y="167"/>
                </a:lnTo>
                <a:lnTo>
                  <a:pt x="242" y="170"/>
                </a:lnTo>
                <a:lnTo>
                  <a:pt x="240" y="179"/>
                </a:lnTo>
                <a:lnTo>
                  <a:pt x="239" y="182"/>
                </a:lnTo>
                <a:lnTo>
                  <a:pt x="234" y="189"/>
                </a:lnTo>
                <a:lnTo>
                  <a:pt x="232" y="192"/>
                </a:lnTo>
                <a:lnTo>
                  <a:pt x="229" y="199"/>
                </a:lnTo>
                <a:lnTo>
                  <a:pt x="225" y="202"/>
                </a:lnTo>
                <a:lnTo>
                  <a:pt x="220" y="209"/>
                </a:lnTo>
                <a:lnTo>
                  <a:pt x="217" y="212"/>
                </a:lnTo>
                <a:lnTo>
                  <a:pt x="214" y="214"/>
                </a:lnTo>
                <a:lnTo>
                  <a:pt x="212" y="217"/>
                </a:lnTo>
                <a:lnTo>
                  <a:pt x="209" y="220"/>
                </a:lnTo>
                <a:lnTo>
                  <a:pt x="202" y="225"/>
                </a:lnTo>
                <a:lnTo>
                  <a:pt x="199" y="229"/>
                </a:lnTo>
                <a:lnTo>
                  <a:pt x="192" y="232"/>
                </a:lnTo>
                <a:lnTo>
                  <a:pt x="189" y="234"/>
                </a:lnTo>
                <a:lnTo>
                  <a:pt x="182" y="239"/>
                </a:lnTo>
                <a:lnTo>
                  <a:pt x="179" y="240"/>
                </a:lnTo>
                <a:lnTo>
                  <a:pt x="170" y="242"/>
                </a:lnTo>
                <a:lnTo>
                  <a:pt x="167" y="244"/>
                </a:lnTo>
                <a:lnTo>
                  <a:pt x="159" y="247"/>
                </a:lnTo>
                <a:lnTo>
                  <a:pt x="155" y="249"/>
                </a:lnTo>
                <a:lnTo>
                  <a:pt x="147" y="250"/>
                </a:lnTo>
                <a:lnTo>
                  <a:pt x="142" y="250"/>
                </a:lnTo>
                <a:lnTo>
                  <a:pt x="133" y="250"/>
                </a:lnTo>
                <a:lnTo>
                  <a:pt x="130" y="250"/>
                </a:lnTo>
                <a:lnTo>
                  <a:pt x="125" y="250"/>
                </a:lnTo>
                <a:lnTo>
                  <a:pt x="122" y="250"/>
                </a:lnTo>
                <a:lnTo>
                  <a:pt x="117" y="250"/>
                </a:lnTo>
                <a:lnTo>
                  <a:pt x="108" y="250"/>
                </a:lnTo>
                <a:lnTo>
                  <a:pt x="105" y="250"/>
                </a:lnTo>
                <a:lnTo>
                  <a:pt x="97" y="249"/>
                </a:lnTo>
                <a:lnTo>
                  <a:pt x="92" y="247"/>
                </a:lnTo>
                <a:lnTo>
                  <a:pt x="85" y="244"/>
                </a:lnTo>
                <a:lnTo>
                  <a:pt x="82" y="242"/>
                </a:lnTo>
                <a:lnTo>
                  <a:pt x="73" y="240"/>
                </a:lnTo>
                <a:lnTo>
                  <a:pt x="70" y="239"/>
                </a:lnTo>
                <a:lnTo>
                  <a:pt x="62" y="234"/>
                </a:lnTo>
                <a:lnTo>
                  <a:pt x="58" y="232"/>
                </a:lnTo>
                <a:lnTo>
                  <a:pt x="52" y="229"/>
                </a:lnTo>
                <a:lnTo>
                  <a:pt x="48" y="225"/>
                </a:lnTo>
                <a:lnTo>
                  <a:pt x="43" y="220"/>
                </a:lnTo>
                <a:lnTo>
                  <a:pt x="40" y="217"/>
                </a:lnTo>
                <a:lnTo>
                  <a:pt x="37" y="214"/>
                </a:lnTo>
                <a:lnTo>
                  <a:pt x="35" y="212"/>
                </a:lnTo>
                <a:lnTo>
                  <a:pt x="32" y="209"/>
                </a:lnTo>
                <a:lnTo>
                  <a:pt x="27" y="202"/>
                </a:lnTo>
                <a:lnTo>
                  <a:pt x="25" y="199"/>
                </a:lnTo>
                <a:lnTo>
                  <a:pt x="20" y="192"/>
                </a:lnTo>
                <a:lnTo>
                  <a:pt x="17" y="189"/>
                </a:lnTo>
                <a:lnTo>
                  <a:pt x="13" y="182"/>
                </a:lnTo>
                <a:lnTo>
                  <a:pt x="12" y="179"/>
                </a:lnTo>
                <a:lnTo>
                  <a:pt x="8" y="170"/>
                </a:lnTo>
                <a:lnTo>
                  <a:pt x="7" y="167"/>
                </a:lnTo>
                <a:lnTo>
                  <a:pt x="5" y="159"/>
                </a:lnTo>
                <a:lnTo>
                  <a:pt x="5" y="155"/>
                </a:lnTo>
                <a:lnTo>
                  <a:pt x="3" y="147"/>
                </a:lnTo>
                <a:lnTo>
                  <a:pt x="2" y="142"/>
                </a:lnTo>
                <a:lnTo>
                  <a:pt x="0" y="134"/>
                </a:lnTo>
                <a:lnTo>
                  <a:pt x="0" y="130"/>
                </a:lnTo>
                <a:lnTo>
                  <a:pt x="0" y="125"/>
                </a:lnTo>
                <a:lnTo>
                  <a:pt x="0" y="122"/>
                </a:lnTo>
                <a:lnTo>
                  <a:pt x="0" y="117"/>
                </a:lnTo>
                <a:lnTo>
                  <a:pt x="2" y="108"/>
                </a:lnTo>
                <a:lnTo>
                  <a:pt x="3" y="105"/>
                </a:lnTo>
                <a:lnTo>
                  <a:pt x="5" y="97"/>
                </a:lnTo>
                <a:lnTo>
                  <a:pt x="5" y="92"/>
                </a:lnTo>
                <a:lnTo>
                  <a:pt x="7" y="85"/>
                </a:lnTo>
                <a:lnTo>
                  <a:pt x="8" y="82"/>
                </a:lnTo>
                <a:lnTo>
                  <a:pt x="12" y="73"/>
                </a:lnTo>
                <a:lnTo>
                  <a:pt x="13" y="70"/>
                </a:lnTo>
                <a:lnTo>
                  <a:pt x="17" y="62"/>
                </a:lnTo>
                <a:lnTo>
                  <a:pt x="20" y="58"/>
                </a:lnTo>
                <a:lnTo>
                  <a:pt x="25" y="52"/>
                </a:lnTo>
                <a:lnTo>
                  <a:pt x="27" y="48"/>
                </a:lnTo>
                <a:lnTo>
                  <a:pt x="32" y="43"/>
                </a:lnTo>
                <a:lnTo>
                  <a:pt x="35" y="40"/>
                </a:lnTo>
                <a:lnTo>
                  <a:pt x="37" y="37"/>
                </a:lnTo>
                <a:lnTo>
                  <a:pt x="40" y="35"/>
                </a:lnTo>
                <a:lnTo>
                  <a:pt x="43" y="32"/>
                </a:lnTo>
                <a:lnTo>
                  <a:pt x="48" y="27"/>
                </a:lnTo>
                <a:lnTo>
                  <a:pt x="52" y="25"/>
                </a:lnTo>
                <a:lnTo>
                  <a:pt x="58" y="20"/>
                </a:lnTo>
                <a:lnTo>
                  <a:pt x="62" y="17"/>
                </a:lnTo>
                <a:lnTo>
                  <a:pt x="70" y="13"/>
                </a:lnTo>
                <a:lnTo>
                  <a:pt x="73" y="12"/>
                </a:lnTo>
                <a:lnTo>
                  <a:pt x="82" y="8"/>
                </a:lnTo>
                <a:lnTo>
                  <a:pt x="85" y="7"/>
                </a:lnTo>
                <a:lnTo>
                  <a:pt x="92" y="5"/>
                </a:lnTo>
                <a:lnTo>
                  <a:pt x="97" y="5"/>
                </a:lnTo>
                <a:lnTo>
                  <a:pt x="105" y="3"/>
                </a:lnTo>
                <a:lnTo>
                  <a:pt x="108" y="2"/>
                </a:lnTo>
                <a:lnTo>
                  <a:pt x="117" y="0"/>
                </a:lnTo>
                <a:lnTo>
                  <a:pt x="122" y="0"/>
                </a:lnTo>
                <a:lnTo>
                  <a:pt x="125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995320" y="4751389"/>
            <a:ext cx="53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7979444" y="4735513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8293770" y="4022726"/>
            <a:ext cx="366713" cy="398463"/>
          </a:xfrm>
          <a:custGeom>
            <a:avLst/>
            <a:gdLst>
              <a:gd name="T0" fmla="*/ 133 w 250"/>
              <a:gd name="T1" fmla="*/ 0 h 251"/>
              <a:gd name="T2" fmla="*/ 155 w 250"/>
              <a:gd name="T3" fmla="*/ 5 h 251"/>
              <a:gd name="T4" fmla="*/ 170 w 250"/>
              <a:gd name="T5" fmla="*/ 8 h 251"/>
              <a:gd name="T6" fmla="*/ 189 w 250"/>
              <a:gd name="T7" fmla="*/ 17 h 251"/>
              <a:gd name="T8" fmla="*/ 202 w 250"/>
              <a:gd name="T9" fmla="*/ 27 h 251"/>
              <a:gd name="T10" fmla="*/ 214 w 250"/>
              <a:gd name="T11" fmla="*/ 37 h 251"/>
              <a:gd name="T12" fmla="*/ 225 w 250"/>
              <a:gd name="T13" fmla="*/ 49 h 251"/>
              <a:gd name="T14" fmla="*/ 234 w 250"/>
              <a:gd name="T15" fmla="*/ 62 h 251"/>
              <a:gd name="T16" fmla="*/ 242 w 250"/>
              <a:gd name="T17" fmla="*/ 82 h 251"/>
              <a:gd name="T18" fmla="*/ 249 w 250"/>
              <a:gd name="T19" fmla="*/ 97 h 251"/>
              <a:gd name="T20" fmla="*/ 250 w 250"/>
              <a:gd name="T21" fmla="*/ 117 h 251"/>
              <a:gd name="T22" fmla="*/ 250 w 250"/>
              <a:gd name="T23" fmla="*/ 130 h 251"/>
              <a:gd name="T24" fmla="*/ 250 w 250"/>
              <a:gd name="T25" fmla="*/ 147 h 251"/>
              <a:gd name="T26" fmla="*/ 244 w 250"/>
              <a:gd name="T27" fmla="*/ 167 h 251"/>
              <a:gd name="T28" fmla="*/ 239 w 250"/>
              <a:gd name="T29" fmla="*/ 182 h 251"/>
              <a:gd name="T30" fmla="*/ 229 w 250"/>
              <a:gd name="T31" fmla="*/ 199 h 251"/>
              <a:gd name="T32" fmla="*/ 217 w 250"/>
              <a:gd name="T33" fmla="*/ 212 h 251"/>
              <a:gd name="T34" fmla="*/ 209 w 250"/>
              <a:gd name="T35" fmla="*/ 221 h 251"/>
              <a:gd name="T36" fmla="*/ 192 w 250"/>
              <a:gd name="T37" fmla="*/ 232 h 251"/>
              <a:gd name="T38" fmla="*/ 178 w 250"/>
              <a:gd name="T39" fmla="*/ 241 h 251"/>
              <a:gd name="T40" fmla="*/ 158 w 250"/>
              <a:gd name="T41" fmla="*/ 247 h 251"/>
              <a:gd name="T42" fmla="*/ 142 w 250"/>
              <a:gd name="T43" fmla="*/ 251 h 251"/>
              <a:gd name="T44" fmla="*/ 125 w 250"/>
              <a:gd name="T45" fmla="*/ 251 h 251"/>
              <a:gd name="T46" fmla="*/ 108 w 250"/>
              <a:gd name="T47" fmla="*/ 251 h 251"/>
              <a:gd name="T48" fmla="*/ 92 w 250"/>
              <a:gd name="T49" fmla="*/ 247 h 251"/>
              <a:gd name="T50" fmla="*/ 73 w 250"/>
              <a:gd name="T51" fmla="*/ 241 h 251"/>
              <a:gd name="T52" fmla="*/ 58 w 250"/>
              <a:gd name="T53" fmla="*/ 232 h 251"/>
              <a:gd name="T54" fmla="*/ 43 w 250"/>
              <a:gd name="T55" fmla="*/ 221 h 251"/>
              <a:gd name="T56" fmla="*/ 35 w 250"/>
              <a:gd name="T57" fmla="*/ 212 h 251"/>
              <a:gd name="T58" fmla="*/ 25 w 250"/>
              <a:gd name="T59" fmla="*/ 199 h 251"/>
              <a:gd name="T60" fmla="*/ 13 w 250"/>
              <a:gd name="T61" fmla="*/ 182 h 251"/>
              <a:gd name="T62" fmla="*/ 6 w 250"/>
              <a:gd name="T63" fmla="*/ 167 h 251"/>
              <a:gd name="T64" fmla="*/ 3 w 250"/>
              <a:gd name="T65" fmla="*/ 147 h 251"/>
              <a:gd name="T66" fmla="*/ 0 w 250"/>
              <a:gd name="T67" fmla="*/ 130 h 251"/>
              <a:gd name="T68" fmla="*/ 0 w 250"/>
              <a:gd name="T69" fmla="*/ 117 h 251"/>
              <a:gd name="T70" fmla="*/ 5 w 250"/>
              <a:gd name="T71" fmla="*/ 97 h 251"/>
              <a:gd name="T72" fmla="*/ 8 w 250"/>
              <a:gd name="T73" fmla="*/ 82 h 251"/>
              <a:gd name="T74" fmla="*/ 17 w 250"/>
              <a:gd name="T75" fmla="*/ 62 h 251"/>
              <a:gd name="T76" fmla="*/ 27 w 250"/>
              <a:gd name="T77" fmla="*/ 49 h 251"/>
              <a:gd name="T78" fmla="*/ 37 w 250"/>
              <a:gd name="T79" fmla="*/ 37 h 251"/>
              <a:gd name="T80" fmla="*/ 48 w 250"/>
              <a:gd name="T81" fmla="*/ 27 h 251"/>
              <a:gd name="T82" fmla="*/ 62 w 250"/>
              <a:gd name="T83" fmla="*/ 17 h 251"/>
              <a:gd name="T84" fmla="*/ 82 w 250"/>
              <a:gd name="T85" fmla="*/ 8 h 251"/>
              <a:gd name="T86" fmla="*/ 97 w 250"/>
              <a:gd name="T87" fmla="*/ 5 h 251"/>
              <a:gd name="T88" fmla="*/ 117 w 250"/>
              <a:gd name="T8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0" h="251">
                <a:moveTo>
                  <a:pt x="125" y="0"/>
                </a:moveTo>
                <a:lnTo>
                  <a:pt x="130" y="0"/>
                </a:lnTo>
                <a:lnTo>
                  <a:pt x="133" y="0"/>
                </a:lnTo>
                <a:lnTo>
                  <a:pt x="142" y="2"/>
                </a:lnTo>
                <a:lnTo>
                  <a:pt x="147" y="3"/>
                </a:lnTo>
                <a:lnTo>
                  <a:pt x="155" y="5"/>
                </a:lnTo>
                <a:lnTo>
                  <a:pt x="158" y="5"/>
                </a:lnTo>
                <a:lnTo>
                  <a:pt x="167" y="7"/>
                </a:lnTo>
                <a:lnTo>
                  <a:pt x="170" y="8"/>
                </a:lnTo>
                <a:lnTo>
                  <a:pt x="178" y="12"/>
                </a:lnTo>
                <a:lnTo>
                  <a:pt x="182" y="13"/>
                </a:lnTo>
                <a:lnTo>
                  <a:pt x="189" y="17"/>
                </a:lnTo>
                <a:lnTo>
                  <a:pt x="192" y="20"/>
                </a:lnTo>
                <a:lnTo>
                  <a:pt x="199" y="25"/>
                </a:lnTo>
                <a:lnTo>
                  <a:pt x="202" y="27"/>
                </a:lnTo>
                <a:lnTo>
                  <a:pt x="209" y="32"/>
                </a:lnTo>
                <a:lnTo>
                  <a:pt x="212" y="35"/>
                </a:lnTo>
                <a:lnTo>
                  <a:pt x="214" y="37"/>
                </a:lnTo>
                <a:lnTo>
                  <a:pt x="217" y="40"/>
                </a:lnTo>
                <a:lnTo>
                  <a:pt x="220" y="44"/>
                </a:lnTo>
                <a:lnTo>
                  <a:pt x="225" y="49"/>
                </a:lnTo>
                <a:lnTo>
                  <a:pt x="229" y="52"/>
                </a:lnTo>
                <a:lnTo>
                  <a:pt x="232" y="59"/>
                </a:lnTo>
                <a:lnTo>
                  <a:pt x="234" y="62"/>
                </a:lnTo>
                <a:lnTo>
                  <a:pt x="239" y="70"/>
                </a:lnTo>
                <a:lnTo>
                  <a:pt x="240" y="74"/>
                </a:lnTo>
                <a:lnTo>
                  <a:pt x="242" y="82"/>
                </a:lnTo>
                <a:lnTo>
                  <a:pt x="244" y="85"/>
                </a:lnTo>
                <a:lnTo>
                  <a:pt x="247" y="92"/>
                </a:lnTo>
                <a:lnTo>
                  <a:pt x="249" y="97"/>
                </a:lnTo>
                <a:lnTo>
                  <a:pt x="250" y="105"/>
                </a:lnTo>
                <a:lnTo>
                  <a:pt x="250" y="109"/>
                </a:lnTo>
                <a:lnTo>
                  <a:pt x="250" y="117"/>
                </a:lnTo>
                <a:lnTo>
                  <a:pt x="250" y="122"/>
                </a:lnTo>
                <a:lnTo>
                  <a:pt x="250" y="125"/>
                </a:lnTo>
                <a:lnTo>
                  <a:pt x="250" y="130"/>
                </a:lnTo>
                <a:lnTo>
                  <a:pt x="250" y="134"/>
                </a:lnTo>
                <a:lnTo>
                  <a:pt x="250" y="142"/>
                </a:lnTo>
                <a:lnTo>
                  <a:pt x="250" y="147"/>
                </a:lnTo>
                <a:lnTo>
                  <a:pt x="249" y="155"/>
                </a:lnTo>
                <a:lnTo>
                  <a:pt x="247" y="159"/>
                </a:lnTo>
                <a:lnTo>
                  <a:pt x="244" y="167"/>
                </a:lnTo>
                <a:lnTo>
                  <a:pt x="242" y="170"/>
                </a:lnTo>
                <a:lnTo>
                  <a:pt x="240" y="179"/>
                </a:lnTo>
                <a:lnTo>
                  <a:pt x="239" y="182"/>
                </a:lnTo>
                <a:lnTo>
                  <a:pt x="234" y="189"/>
                </a:lnTo>
                <a:lnTo>
                  <a:pt x="232" y="192"/>
                </a:lnTo>
                <a:lnTo>
                  <a:pt x="229" y="199"/>
                </a:lnTo>
                <a:lnTo>
                  <a:pt x="225" y="202"/>
                </a:lnTo>
                <a:lnTo>
                  <a:pt x="220" y="209"/>
                </a:lnTo>
                <a:lnTo>
                  <a:pt x="217" y="212"/>
                </a:lnTo>
                <a:lnTo>
                  <a:pt x="214" y="214"/>
                </a:lnTo>
                <a:lnTo>
                  <a:pt x="212" y="217"/>
                </a:lnTo>
                <a:lnTo>
                  <a:pt x="209" y="221"/>
                </a:lnTo>
                <a:lnTo>
                  <a:pt x="202" y="226"/>
                </a:lnTo>
                <a:lnTo>
                  <a:pt x="199" y="229"/>
                </a:lnTo>
                <a:lnTo>
                  <a:pt x="192" y="232"/>
                </a:lnTo>
                <a:lnTo>
                  <a:pt x="189" y="234"/>
                </a:lnTo>
                <a:lnTo>
                  <a:pt x="182" y="239"/>
                </a:lnTo>
                <a:lnTo>
                  <a:pt x="178" y="241"/>
                </a:lnTo>
                <a:lnTo>
                  <a:pt x="170" y="242"/>
                </a:lnTo>
                <a:lnTo>
                  <a:pt x="167" y="244"/>
                </a:lnTo>
                <a:lnTo>
                  <a:pt x="158" y="247"/>
                </a:lnTo>
                <a:lnTo>
                  <a:pt x="155" y="249"/>
                </a:lnTo>
                <a:lnTo>
                  <a:pt x="147" y="251"/>
                </a:lnTo>
                <a:lnTo>
                  <a:pt x="142" y="251"/>
                </a:lnTo>
                <a:lnTo>
                  <a:pt x="133" y="251"/>
                </a:lnTo>
                <a:lnTo>
                  <a:pt x="130" y="251"/>
                </a:lnTo>
                <a:lnTo>
                  <a:pt x="125" y="251"/>
                </a:lnTo>
                <a:lnTo>
                  <a:pt x="122" y="251"/>
                </a:lnTo>
                <a:lnTo>
                  <a:pt x="117" y="251"/>
                </a:lnTo>
                <a:lnTo>
                  <a:pt x="108" y="251"/>
                </a:lnTo>
                <a:lnTo>
                  <a:pt x="105" y="251"/>
                </a:lnTo>
                <a:lnTo>
                  <a:pt x="97" y="249"/>
                </a:lnTo>
                <a:lnTo>
                  <a:pt x="92" y="247"/>
                </a:lnTo>
                <a:lnTo>
                  <a:pt x="85" y="244"/>
                </a:lnTo>
                <a:lnTo>
                  <a:pt x="82" y="242"/>
                </a:lnTo>
                <a:lnTo>
                  <a:pt x="73" y="241"/>
                </a:lnTo>
                <a:lnTo>
                  <a:pt x="70" y="239"/>
                </a:lnTo>
                <a:lnTo>
                  <a:pt x="62" y="234"/>
                </a:lnTo>
                <a:lnTo>
                  <a:pt x="58" y="232"/>
                </a:lnTo>
                <a:lnTo>
                  <a:pt x="52" y="229"/>
                </a:lnTo>
                <a:lnTo>
                  <a:pt x="48" y="226"/>
                </a:lnTo>
                <a:lnTo>
                  <a:pt x="43" y="221"/>
                </a:lnTo>
                <a:lnTo>
                  <a:pt x="40" y="217"/>
                </a:lnTo>
                <a:lnTo>
                  <a:pt x="37" y="214"/>
                </a:lnTo>
                <a:lnTo>
                  <a:pt x="35" y="212"/>
                </a:lnTo>
                <a:lnTo>
                  <a:pt x="32" y="209"/>
                </a:lnTo>
                <a:lnTo>
                  <a:pt x="27" y="202"/>
                </a:lnTo>
                <a:lnTo>
                  <a:pt x="25" y="199"/>
                </a:lnTo>
                <a:lnTo>
                  <a:pt x="20" y="192"/>
                </a:lnTo>
                <a:lnTo>
                  <a:pt x="17" y="189"/>
                </a:lnTo>
                <a:lnTo>
                  <a:pt x="13" y="182"/>
                </a:lnTo>
                <a:lnTo>
                  <a:pt x="11" y="179"/>
                </a:lnTo>
                <a:lnTo>
                  <a:pt x="8" y="170"/>
                </a:lnTo>
                <a:lnTo>
                  <a:pt x="6" y="167"/>
                </a:lnTo>
                <a:lnTo>
                  <a:pt x="5" y="159"/>
                </a:lnTo>
                <a:lnTo>
                  <a:pt x="5" y="155"/>
                </a:lnTo>
                <a:lnTo>
                  <a:pt x="3" y="147"/>
                </a:lnTo>
                <a:lnTo>
                  <a:pt x="1" y="142"/>
                </a:lnTo>
                <a:lnTo>
                  <a:pt x="0" y="134"/>
                </a:lnTo>
                <a:lnTo>
                  <a:pt x="0" y="130"/>
                </a:lnTo>
                <a:lnTo>
                  <a:pt x="0" y="125"/>
                </a:lnTo>
                <a:lnTo>
                  <a:pt x="0" y="122"/>
                </a:lnTo>
                <a:lnTo>
                  <a:pt x="0" y="117"/>
                </a:lnTo>
                <a:lnTo>
                  <a:pt x="1" y="109"/>
                </a:lnTo>
                <a:lnTo>
                  <a:pt x="3" y="105"/>
                </a:lnTo>
                <a:lnTo>
                  <a:pt x="5" y="97"/>
                </a:lnTo>
                <a:lnTo>
                  <a:pt x="5" y="92"/>
                </a:lnTo>
                <a:lnTo>
                  <a:pt x="6" y="85"/>
                </a:lnTo>
                <a:lnTo>
                  <a:pt x="8" y="82"/>
                </a:lnTo>
                <a:lnTo>
                  <a:pt x="11" y="74"/>
                </a:lnTo>
                <a:lnTo>
                  <a:pt x="13" y="70"/>
                </a:lnTo>
                <a:lnTo>
                  <a:pt x="17" y="62"/>
                </a:lnTo>
                <a:lnTo>
                  <a:pt x="20" y="59"/>
                </a:lnTo>
                <a:lnTo>
                  <a:pt x="25" y="52"/>
                </a:lnTo>
                <a:lnTo>
                  <a:pt x="27" y="49"/>
                </a:lnTo>
                <a:lnTo>
                  <a:pt x="32" y="44"/>
                </a:lnTo>
                <a:lnTo>
                  <a:pt x="35" y="40"/>
                </a:lnTo>
                <a:lnTo>
                  <a:pt x="37" y="37"/>
                </a:lnTo>
                <a:lnTo>
                  <a:pt x="40" y="35"/>
                </a:lnTo>
                <a:lnTo>
                  <a:pt x="43" y="32"/>
                </a:lnTo>
                <a:lnTo>
                  <a:pt x="48" y="27"/>
                </a:lnTo>
                <a:lnTo>
                  <a:pt x="52" y="25"/>
                </a:lnTo>
                <a:lnTo>
                  <a:pt x="58" y="20"/>
                </a:lnTo>
                <a:lnTo>
                  <a:pt x="62" y="17"/>
                </a:lnTo>
                <a:lnTo>
                  <a:pt x="70" y="13"/>
                </a:lnTo>
                <a:lnTo>
                  <a:pt x="73" y="12"/>
                </a:lnTo>
                <a:lnTo>
                  <a:pt x="82" y="8"/>
                </a:lnTo>
                <a:lnTo>
                  <a:pt x="85" y="7"/>
                </a:lnTo>
                <a:lnTo>
                  <a:pt x="92" y="5"/>
                </a:lnTo>
                <a:lnTo>
                  <a:pt x="97" y="5"/>
                </a:lnTo>
                <a:lnTo>
                  <a:pt x="105" y="3"/>
                </a:lnTo>
                <a:lnTo>
                  <a:pt x="108" y="2"/>
                </a:lnTo>
                <a:lnTo>
                  <a:pt x="117" y="0"/>
                </a:lnTo>
                <a:lnTo>
                  <a:pt x="122" y="0"/>
                </a:lnTo>
                <a:lnTo>
                  <a:pt x="125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8455695" y="4156075"/>
            <a:ext cx="53975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8439819" y="4122738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>
            <a:off x="7376195" y="4022726"/>
            <a:ext cx="366713" cy="398463"/>
          </a:xfrm>
          <a:custGeom>
            <a:avLst/>
            <a:gdLst>
              <a:gd name="T0" fmla="*/ 133 w 250"/>
              <a:gd name="T1" fmla="*/ 0 h 251"/>
              <a:gd name="T2" fmla="*/ 155 w 250"/>
              <a:gd name="T3" fmla="*/ 5 h 251"/>
              <a:gd name="T4" fmla="*/ 170 w 250"/>
              <a:gd name="T5" fmla="*/ 8 h 251"/>
              <a:gd name="T6" fmla="*/ 188 w 250"/>
              <a:gd name="T7" fmla="*/ 17 h 251"/>
              <a:gd name="T8" fmla="*/ 202 w 250"/>
              <a:gd name="T9" fmla="*/ 27 h 251"/>
              <a:gd name="T10" fmla="*/ 213 w 250"/>
              <a:gd name="T11" fmla="*/ 37 h 251"/>
              <a:gd name="T12" fmla="*/ 225 w 250"/>
              <a:gd name="T13" fmla="*/ 49 h 251"/>
              <a:gd name="T14" fmla="*/ 233 w 250"/>
              <a:gd name="T15" fmla="*/ 62 h 251"/>
              <a:gd name="T16" fmla="*/ 242 w 250"/>
              <a:gd name="T17" fmla="*/ 82 h 251"/>
              <a:gd name="T18" fmla="*/ 248 w 250"/>
              <a:gd name="T19" fmla="*/ 97 h 251"/>
              <a:gd name="T20" fmla="*/ 250 w 250"/>
              <a:gd name="T21" fmla="*/ 117 h 251"/>
              <a:gd name="T22" fmla="*/ 250 w 250"/>
              <a:gd name="T23" fmla="*/ 130 h 251"/>
              <a:gd name="T24" fmla="*/ 250 w 250"/>
              <a:gd name="T25" fmla="*/ 147 h 251"/>
              <a:gd name="T26" fmla="*/ 243 w 250"/>
              <a:gd name="T27" fmla="*/ 167 h 251"/>
              <a:gd name="T28" fmla="*/ 238 w 250"/>
              <a:gd name="T29" fmla="*/ 182 h 251"/>
              <a:gd name="T30" fmla="*/ 228 w 250"/>
              <a:gd name="T31" fmla="*/ 199 h 251"/>
              <a:gd name="T32" fmla="*/ 217 w 250"/>
              <a:gd name="T33" fmla="*/ 212 h 251"/>
              <a:gd name="T34" fmla="*/ 208 w 250"/>
              <a:gd name="T35" fmla="*/ 221 h 251"/>
              <a:gd name="T36" fmla="*/ 192 w 250"/>
              <a:gd name="T37" fmla="*/ 232 h 251"/>
              <a:gd name="T38" fmla="*/ 178 w 250"/>
              <a:gd name="T39" fmla="*/ 241 h 251"/>
              <a:gd name="T40" fmla="*/ 158 w 250"/>
              <a:gd name="T41" fmla="*/ 247 h 251"/>
              <a:gd name="T42" fmla="*/ 142 w 250"/>
              <a:gd name="T43" fmla="*/ 251 h 251"/>
              <a:gd name="T44" fmla="*/ 125 w 250"/>
              <a:gd name="T45" fmla="*/ 251 h 251"/>
              <a:gd name="T46" fmla="*/ 108 w 250"/>
              <a:gd name="T47" fmla="*/ 251 h 251"/>
              <a:gd name="T48" fmla="*/ 91 w 250"/>
              <a:gd name="T49" fmla="*/ 247 h 251"/>
              <a:gd name="T50" fmla="*/ 73 w 250"/>
              <a:gd name="T51" fmla="*/ 241 h 251"/>
              <a:gd name="T52" fmla="*/ 58 w 250"/>
              <a:gd name="T53" fmla="*/ 232 h 251"/>
              <a:gd name="T54" fmla="*/ 43 w 250"/>
              <a:gd name="T55" fmla="*/ 221 h 251"/>
              <a:gd name="T56" fmla="*/ 35 w 250"/>
              <a:gd name="T57" fmla="*/ 212 h 251"/>
              <a:gd name="T58" fmla="*/ 25 w 250"/>
              <a:gd name="T59" fmla="*/ 199 h 251"/>
              <a:gd name="T60" fmla="*/ 13 w 250"/>
              <a:gd name="T61" fmla="*/ 182 h 251"/>
              <a:gd name="T62" fmla="*/ 6 w 250"/>
              <a:gd name="T63" fmla="*/ 167 h 251"/>
              <a:gd name="T64" fmla="*/ 3 w 250"/>
              <a:gd name="T65" fmla="*/ 147 h 251"/>
              <a:gd name="T66" fmla="*/ 0 w 250"/>
              <a:gd name="T67" fmla="*/ 130 h 251"/>
              <a:gd name="T68" fmla="*/ 0 w 250"/>
              <a:gd name="T69" fmla="*/ 117 h 251"/>
              <a:gd name="T70" fmla="*/ 5 w 250"/>
              <a:gd name="T71" fmla="*/ 97 h 251"/>
              <a:gd name="T72" fmla="*/ 8 w 250"/>
              <a:gd name="T73" fmla="*/ 82 h 251"/>
              <a:gd name="T74" fmla="*/ 16 w 250"/>
              <a:gd name="T75" fmla="*/ 62 h 251"/>
              <a:gd name="T76" fmla="*/ 26 w 250"/>
              <a:gd name="T77" fmla="*/ 49 h 251"/>
              <a:gd name="T78" fmla="*/ 36 w 250"/>
              <a:gd name="T79" fmla="*/ 37 h 251"/>
              <a:gd name="T80" fmla="*/ 48 w 250"/>
              <a:gd name="T81" fmla="*/ 27 h 251"/>
              <a:gd name="T82" fmla="*/ 61 w 250"/>
              <a:gd name="T83" fmla="*/ 17 h 251"/>
              <a:gd name="T84" fmla="*/ 81 w 250"/>
              <a:gd name="T85" fmla="*/ 8 h 251"/>
              <a:gd name="T86" fmla="*/ 96 w 250"/>
              <a:gd name="T87" fmla="*/ 5 h 251"/>
              <a:gd name="T88" fmla="*/ 116 w 250"/>
              <a:gd name="T8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0" h="251">
                <a:moveTo>
                  <a:pt x="125" y="0"/>
                </a:moveTo>
                <a:lnTo>
                  <a:pt x="130" y="0"/>
                </a:lnTo>
                <a:lnTo>
                  <a:pt x="133" y="0"/>
                </a:lnTo>
                <a:lnTo>
                  <a:pt x="142" y="2"/>
                </a:lnTo>
                <a:lnTo>
                  <a:pt x="147" y="3"/>
                </a:lnTo>
                <a:lnTo>
                  <a:pt x="155" y="5"/>
                </a:lnTo>
                <a:lnTo>
                  <a:pt x="158" y="5"/>
                </a:lnTo>
                <a:lnTo>
                  <a:pt x="167" y="7"/>
                </a:lnTo>
                <a:lnTo>
                  <a:pt x="170" y="8"/>
                </a:lnTo>
                <a:lnTo>
                  <a:pt x="178" y="12"/>
                </a:lnTo>
                <a:lnTo>
                  <a:pt x="182" y="13"/>
                </a:lnTo>
                <a:lnTo>
                  <a:pt x="188" y="17"/>
                </a:lnTo>
                <a:lnTo>
                  <a:pt x="192" y="20"/>
                </a:lnTo>
                <a:lnTo>
                  <a:pt x="198" y="25"/>
                </a:lnTo>
                <a:lnTo>
                  <a:pt x="202" y="27"/>
                </a:lnTo>
                <a:lnTo>
                  <a:pt x="208" y="32"/>
                </a:lnTo>
                <a:lnTo>
                  <a:pt x="212" y="35"/>
                </a:lnTo>
                <a:lnTo>
                  <a:pt x="213" y="37"/>
                </a:lnTo>
                <a:lnTo>
                  <a:pt x="217" y="40"/>
                </a:lnTo>
                <a:lnTo>
                  <a:pt x="220" y="44"/>
                </a:lnTo>
                <a:lnTo>
                  <a:pt x="225" y="49"/>
                </a:lnTo>
                <a:lnTo>
                  <a:pt x="228" y="52"/>
                </a:lnTo>
                <a:lnTo>
                  <a:pt x="232" y="59"/>
                </a:lnTo>
                <a:lnTo>
                  <a:pt x="233" y="62"/>
                </a:lnTo>
                <a:lnTo>
                  <a:pt x="238" y="70"/>
                </a:lnTo>
                <a:lnTo>
                  <a:pt x="240" y="74"/>
                </a:lnTo>
                <a:lnTo>
                  <a:pt x="242" y="82"/>
                </a:lnTo>
                <a:lnTo>
                  <a:pt x="243" y="85"/>
                </a:lnTo>
                <a:lnTo>
                  <a:pt x="247" y="92"/>
                </a:lnTo>
                <a:lnTo>
                  <a:pt x="248" y="97"/>
                </a:lnTo>
                <a:lnTo>
                  <a:pt x="250" y="105"/>
                </a:lnTo>
                <a:lnTo>
                  <a:pt x="250" y="109"/>
                </a:lnTo>
                <a:lnTo>
                  <a:pt x="250" y="117"/>
                </a:lnTo>
                <a:lnTo>
                  <a:pt x="250" y="122"/>
                </a:lnTo>
                <a:lnTo>
                  <a:pt x="250" y="125"/>
                </a:lnTo>
                <a:lnTo>
                  <a:pt x="250" y="130"/>
                </a:lnTo>
                <a:lnTo>
                  <a:pt x="250" y="134"/>
                </a:lnTo>
                <a:lnTo>
                  <a:pt x="250" y="142"/>
                </a:lnTo>
                <a:lnTo>
                  <a:pt x="250" y="147"/>
                </a:lnTo>
                <a:lnTo>
                  <a:pt x="248" y="155"/>
                </a:lnTo>
                <a:lnTo>
                  <a:pt x="247" y="159"/>
                </a:lnTo>
                <a:lnTo>
                  <a:pt x="243" y="167"/>
                </a:lnTo>
                <a:lnTo>
                  <a:pt x="242" y="170"/>
                </a:lnTo>
                <a:lnTo>
                  <a:pt x="240" y="179"/>
                </a:lnTo>
                <a:lnTo>
                  <a:pt x="238" y="182"/>
                </a:lnTo>
                <a:lnTo>
                  <a:pt x="233" y="189"/>
                </a:lnTo>
                <a:lnTo>
                  <a:pt x="232" y="192"/>
                </a:lnTo>
                <a:lnTo>
                  <a:pt x="228" y="199"/>
                </a:lnTo>
                <a:lnTo>
                  <a:pt x="225" y="202"/>
                </a:lnTo>
                <a:lnTo>
                  <a:pt x="220" y="209"/>
                </a:lnTo>
                <a:lnTo>
                  <a:pt x="217" y="212"/>
                </a:lnTo>
                <a:lnTo>
                  <a:pt x="213" y="214"/>
                </a:lnTo>
                <a:lnTo>
                  <a:pt x="212" y="217"/>
                </a:lnTo>
                <a:lnTo>
                  <a:pt x="208" y="221"/>
                </a:lnTo>
                <a:lnTo>
                  <a:pt x="202" y="226"/>
                </a:lnTo>
                <a:lnTo>
                  <a:pt x="198" y="229"/>
                </a:lnTo>
                <a:lnTo>
                  <a:pt x="192" y="232"/>
                </a:lnTo>
                <a:lnTo>
                  <a:pt x="188" y="234"/>
                </a:lnTo>
                <a:lnTo>
                  <a:pt x="182" y="239"/>
                </a:lnTo>
                <a:lnTo>
                  <a:pt x="178" y="241"/>
                </a:lnTo>
                <a:lnTo>
                  <a:pt x="170" y="242"/>
                </a:lnTo>
                <a:lnTo>
                  <a:pt x="167" y="244"/>
                </a:lnTo>
                <a:lnTo>
                  <a:pt x="158" y="247"/>
                </a:lnTo>
                <a:lnTo>
                  <a:pt x="155" y="249"/>
                </a:lnTo>
                <a:lnTo>
                  <a:pt x="147" y="251"/>
                </a:lnTo>
                <a:lnTo>
                  <a:pt x="142" y="251"/>
                </a:lnTo>
                <a:lnTo>
                  <a:pt x="133" y="251"/>
                </a:lnTo>
                <a:lnTo>
                  <a:pt x="130" y="251"/>
                </a:lnTo>
                <a:lnTo>
                  <a:pt x="125" y="251"/>
                </a:lnTo>
                <a:lnTo>
                  <a:pt x="121" y="251"/>
                </a:lnTo>
                <a:lnTo>
                  <a:pt x="116" y="251"/>
                </a:lnTo>
                <a:lnTo>
                  <a:pt x="108" y="251"/>
                </a:lnTo>
                <a:lnTo>
                  <a:pt x="105" y="251"/>
                </a:lnTo>
                <a:lnTo>
                  <a:pt x="96" y="249"/>
                </a:lnTo>
                <a:lnTo>
                  <a:pt x="91" y="247"/>
                </a:lnTo>
                <a:lnTo>
                  <a:pt x="85" y="244"/>
                </a:lnTo>
                <a:lnTo>
                  <a:pt x="81" y="242"/>
                </a:lnTo>
                <a:lnTo>
                  <a:pt x="73" y="241"/>
                </a:lnTo>
                <a:lnTo>
                  <a:pt x="70" y="239"/>
                </a:lnTo>
                <a:lnTo>
                  <a:pt x="61" y="234"/>
                </a:lnTo>
                <a:lnTo>
                  <a:pt x="58" y="232"/>
                </a:lnTo>
                <a:lnTo>
                  <a:pt x="51" y="229"/>
                </a:lnTo>
                <a:lnTo>
                  <a:pt x="48" y="226"/>
                </a:lnTo>
                <a:lnTo>
                  <a:pt x="43" y="221"/>
                </a:lnTo>
                <a:lnTo>
                  <a:pt x="40" y="217"/>
                </a:lnTo>
                <a:lnTo>
                  <a:pt x="36" y="214"/>
                </a:lnTo>
                <a:lnTo>
                  <a:pt x="35" y="212"/>
                </a:lnTo>
                <a:lnTo>
                  <a:pt x="31" y="209"/>
                </a:lnTo>
                <a:lnTo>
                  <a:pt x="26" y="202"/>
                </a:lnTo>
                <a:lnTo>
                  <a:pt x="25" y="199"/>
                </a:lnTo>
                <a:lnTo>
                  <a:pt x="20" y="192"/>
                </a:lnTo>
                <a:lnTo>
                  <a:pt x="16" y="189"/>
                </a:lnTo>
                <a:lnTo>
                  <a:pt x="13" y="182"/>
                </a:lnTo>
                <a:lnTo>
                  <a:pt x="11" y="179"/>
                </a:lnTo>
                <a:lnTo>
                  <a:pt x="8" y="170"/>
                </a:lnTo>
                <a:lnTo>
                  <a:pt x="6" y="167"/>
                </a:lnTo>
                <a:lnTo>
                  <a:pt x="5" y="159"/>
                </a:lnTo>
                <a:lnTo>
                  <a:pt x="5" y="155"/>
                </a:lnTo>
                <a:lnTo>
                  <a:pt x="3" y="147"/>
                </a:lnTo>
                <a:lnTo>
                  <a:pt x="1" y="142"/>
                </a:lnTo>
                <a:lnTo>
                  <a:pt x="0" y="134"/>
                </a:lnTo>
                <a:lnTo>
                  <a:pt x="0" y="130"/>
                </a:lnTo>
                <a:lnTo>
                  <a:pt x="0" y="125"/>
                </a:lnTo>
                <a:lnTo>
                  <a:pt x="0" y="122"/>
                </a:lnTo>
                <a:lnTo>
                  <a:pt x="0" y="117"/>
                </a:lnTo>
                <a:lnTo>
                  <a:pt x="1" y="109"/>
                </a:lnTo>
                <a:lnTo>
                  <a:pt x="3" y="105"/>
                </a:lnTo>
                <a:lnTo>
                  <a:pt x="5" y="97"/>
                </a:lnTo>
                <a:lnTo>
                  <a:pt x="5" y="92"/>
                </a:lnTo>
                <a:lnTo>
                  <a:pt x="6" y="85"/>
                </a:lnTo>
                <a:lnTo>
                  <a:pt x="8" y="82"/>
                </a:lnTo>
                <a:lnTo>
                  <a:pt x="11" y="74"/>
                </a:lnTo>
                <a:lnTo>
                  <a:pt x="13" y="70"/>
                </a:lnTo>
                <a:lnTo>
                  <a:pt x="16" y="62"/>
                </a:lnTo>
                <a:lnTo>
                  <a:pt x="20" y="59"/>
                </a:lnTo>
                <a:lnTo>
                  <a:pt x="25" y="52"/>
                </a:lnTo>
                <a:lnTo>
                  <a:pt x="26" y="49"/>
                </a:lnTo>
                <a:lnTo>
                  <a:pt x="31" y="44"/>
                </a:lnTo>
                <a:lnTo>
                  <a:pt x="35" y="40"/>
                </a:lnTo>
                <a:lnTo>
                  <a:pt x="36" y="37"/>
                </a:lnTo>
                <a:lnTo>
                  <a:pt x="40" y="35"/>
                </a:lnTo>
                <a:lnTo>
                  <a:pt x="43" y="32"/>
                </a:lnTo>
                <a:lnTo>
                  <a:pt x="48" y="27"/>
                </a:lnTo>
                <a:lnTo>
                  <a:pt x="51" y="25"/>
                </a:lnTo>
                <a:lnTo>
                  <a:pt x="58" y="20"/>
                </a:lnTo>
                <a:lnTo>
                  <a:pt x="61" y="17"/>
                </a:lnTo>
                <a:lnTo>
                  <a:pt x="70" y="13"/>
                </a:lnTo>
                <a:lnTo>
                  <a:pt x="73" y="12"/>
                </a:lnTo>
                <a:lnTo>
                  <a:pt x="81" y="8"/>
                </a:lnTo>
                <a:lnTo>
                  <a:pt x="85" y="7"/>
                </a:lnTo>
                <a:lnTo>
                  <a:pt x="91" y="5"/>
                </a:lnTo>
                <a:lnTo>
                  <a:pt x="96" y="5"/>
                </a:lnTo>
                <a:lnTo>
                  <a:pt x="105" y="3"/>
                </a:lnTo>
                <a:lnTo>
                  <a:pt x="108" y="2"/>
                </a:lnTo>
                <a:lnTo>
                  <a:pt x="116" y="0"/>
                </a:lnTo>
                <a:lnTo>
                  <a:pt x="121" y="0"/>
                </a:lnTo>
                <a:lnTo>
                  <a:pt x="125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538120" y="4156075"/>
            <a:ext cx="53975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7522244" y="4138613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7833395" y="3227388"/>
            <a:ext cx="366713" cy="398462"/>
          </a:xfrm>
          <a:custGeom>
            <a:avLst/>
            <a:gdLst>
              <a:gd name="T0" fmla="*/ 133 w 250"/>
              <a:gd name="T1" fmla="*/ 0 h 251"/>
              <a:gd name="T2" fmla="*/ 155 w 250"/>
              <a:gd name="T3" fmla="*/ 5 h 251"/>
              <a:gd name="T4" fmla="*/ 170 w 250"/>
              <a:gd name="T5" fmla="*/ 8 h 251"/>
              <a:gd name="T6" fmla="*/ 189 w 250"/>
              <a:gd name="T7" fmla="*/ 17 h 251"/>
              <a:gd name="T8" fmla="*/ 202 w 250"/>
              <a:gd name="T9" fmla="*/ 27 h 251"/>
              <a:gd name="T10" fmla="*/ 214 w 250"/>
              <a:gd name="T11" fmla="*/ 37 h 251"/>
              <a:gd name="T12" fmla="*/ 225 w 250"/>
              <a:gd name="T13" fmla="*/ 48 h 251"/>
              <a:gd name="T14" fmla="*/ 234 w 250"/>
              <a:gd name="T15" fmla="*/ 62 h 251"/>
              <a:gd name="T16" fmla="*/ 242 w 250"/>
              <a:gd name="T17" fmla="*/ 82 h 251"/>
              <a:gd name="T18" fmla="*/ 249 w 250"/>
              <a:gd name="T19" fmla="*/ 97 h 251"/>
              <a:gd name="T20" fmla="*/ 250 w 250"/>
              <a:gd name="T21" fmla="*/ 117 h 251"/>
              <a:gd name="T22" fmla="*/ 250 w 250"/>
              <a:gd name="T23" fmla="*/ 130 h 251"/>
              <a:gd name="T24" fmla="*/ 250 w 250"/>
              <a:gd name="T25" fmla="*/ 147 h 251"/>
              <a:gd name="T26" fmla="*/ 244 w 250"/>
              <a:gd name="T27" fmla="*/ 167 h 251"/>
              <a:gd name="T28" fmla="*/ 239 w 250"/>
              <a:gd name="T29" fmla="*/ 182 h 251"/>
              <a:gd name="T30" fmla="*/ 229 w 250"/>
              <a:gd name="T31" fmla="*/ 199 h 251"/>
              <a:gd name="T32" fmla="*/ 217 w 250"/>
              <a:gd name="T33" fmla="*/ 212 h 251"/>
              <a:gd name="T34" fmla="*/ 209 w 250"/>
              <a:gd name="T35" fmla="*/ 220 h 251"/>
              <a:gd name="T36" fmla="*/ 192 w 250"/>
              <a:gd name="T37" fmla="*/ 232 h 251"/>
              <a:gd name="T38" fmla="*/ 179 w 250"/>
              <a:gd name="T39" fmla="*/ 241 h 251"/>
              <a:gd name="T40" fmla="*/ 159 w 250"/>
              <a:gd name="T41" fmla="*/ 247 h 251"/>
              <a:gd name="T42" fmla="*/ 142 w 250"/>
              <a:gd name="T43" fmla="*/ 251 h 251"/>
              <a:gd name="T44" fmla="*/ 125 w 250"/>
              <a:gd name="T45" fmla="*/ 251 h 251"/>
              <a:gd name="T46" fmla="*/ 108 w 250"/>
              <a:gd name="T47" fmla="*/ 251 h 251"/>
              <a:gd name="T48" fmla="*/ 92 w 250"/>
              <a:gd name="T49" fmla="*/ 247 h 251"/>
              <a:gd name="T50" fmla="*/ 73 w 250"/>
              <a:gd name="T51" fmla="*/ 241 h 251"/>
              <a:gd name="T52" fmla="*/ 58 w 250"/>
              <a:gd name="T53" fmla="*/ 232 h 251"/>
              <a:gd name="T54" fmla="*/ 43 w 250"/>
              <a:gd name="T55" fmla="*/ 220 h 251"/>
              <a:gd name="T56" fmla="*/ 35 w 250"/>
              <a:gd name="T57" fmla="*/ 212 h 251"/>
              <a:gd name="T58" fmla="*/ 25 w 250"/>
              <a:gd name="T59" fmla="*/ 199 h 251"/>
              <a:gd name="T60" fmla="*/ 13 w 250"/>
              <a:gd name="T61" fmla="*/ 182 h 251"/>
              <a:gd name="T62" fmla="*/ 7 w 250"/>
              <a:gd name="T63" fmla="*/ 167 h 251"/>
              <a:gd name="T64" fmla="*/ 3 w 250"/>
              <a:gd name="T65" fmla="*/ 147 h 251"/>
              <a:gd name="T66" fmla="*/ 0 w 250"/>
              <a:gd name="T67" fmla="*/ 130 h 251"/>
              <a:gd name="T68" fmla="*/ 0 w 250"/>
              <a:gd name="T69" fmla="*/ 117 h 251"/>
              <a:gd name="T70" fmla="*/ 5 w 250"/>
              <a:gd name="T71" fmla="*/ 97 h 251"/>
              <a:gd name="T72" fmla="*/ 8 w 250"/>
              <a:gd name="T73" fmla="*/ 82 h 251"/>
              <a:gd name="T74" fmla="*/ 17 w 250"/>
              <a:gd name="T75" fmla="*/ 62 h 251"/>
              <a:gd name="T76" fmla="*/ 27 w 250"/>
              <a:gd name="T77" fmla="*/ 48 h 251"/>
              <a:gd name="T78" fmla="*/ 37 w 250"/>
              <a:gd name="T79" fmla="*/ 37 h 251"/>
              <a:gd name="T80" fmla="*/ 48 w 250"/>
              <a:gd name="T81" fmla="*/ 27 h 251"/>
              <a:gd name="T82" fmla="*/ 62 w 250"/>
              <a:gd name="T83" fmla="*/ 17 h 251"/>
              <a:gd name="T84" fmla="*/ 82 w 250"/>
              <a:gd name="T85" fmla="*/ 8 h 251"/>
              <a:gd name="T86" fmla="*/ 97 w 250"/>
              <a:gd name="T87" fmla="*/ 5 h 251"/>
              <a:gd name="T88" fmla="*/ 117 w 250"/>
              <a:gd name="T8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0" h="251">
                <a:moveTo>
                  <a:pt x="125" y="0"/>
                </a:moveTo>
                <a:lnTo>
                  <a:pt x="130" y="0"/>
                </a:lnTo>
                <a:lnTo>
                  <a:pt x="133" y="0"/>
                </a:lnTo>
                <a:lnTo>
                  <a:pt x="142" y="2"/>
                </a:lnTo>
                <a:lnTo>
                  <a:pt x="147" y="3"/>
                </a:lnTo>
                <a:lnTo>
                  <a:pt x="155" y="5"/>
                </a:lnTo>
                <a:lnTo>
                  <a:pt x="159" y="5"/>
                </a:lnTo>
                <a:lnTo>
                  <a:pt x="167" y="7"/>
                </a:lnTo>
                <a:lnTo>
                  <a:pt x="170" y="8"/>
                </a:lnTo>
                <a:lnTo>
                  <a:pt x="179" y="12"/>
                </a:lnTo>
                <a:lnTo>
                  <a:pt x="182" y="13"/>
                </a:lnTo>
                <a:lnTo>
                  <a:pt x="189" y="17"/>
                </a:lnTo>
                <a:lnTo>
                  <a:pt x="192" y="20"/>
                </a:lnTo>
                <a:lnTo>
                  <a:pt x="199" y="25"/>
                </a:lnTo>
                <a:lnTo>
                  <a:pt x="202" y="27"/>
                </a:lnTo>
                <a:lnTo>
                  <a:pt x="209" y="32"/>
                </a:lnTo>
                <a:lnTo>
                  <a:pt x="212" y="35"/>
                </a:lnTo>
                <a:lnTo>
                  <a:pt x="214" y="37"/>
                </a:lnTo>
                <a:lnTo>
                  <a:pt x="217" y="40"/>
                </a:lnTo>
                <a:lnTo>
                  <a:pt x="220" y="43"/>
                </a:lnTo>
                <a:lnTo>
                  <a:pt x="225" y="48"/>
                </a:lnTo>
                <a:lnTo>
                  <a:pt x="229" y="52"/>
                </a:lnTo>
                <a:lnTo>
                  <a:pt x="232" y="58"/>
                </a:lnTo>
                <a:lnTo>
                  <a:pt x="234" y="62"/>
                </a:lnTo>
                <a:lnTo>
                  <a:pt x="239" y="70"/>
                </a:lnTo>
                <a:lnTo>
                  <a:pt x="240" y="73"/>
                </a:lnTo>
                <a:lnTo>
                  <a:pt x="242" y="82"/>
                </a:lnTo>
                <a:lnTo>
                  <a:pt x="244" y="85"/>
                </a:lnTo>
                <a:lnTo>
                  <a:pt x="247" y="92"/>
                </a:lnTo>
                <a:lnTo>
                  <a:pt x="249" y="97"/>
                </a:lnTo>
                <a:lnTo>
                  <a:pt x="250" y="105"/>
                </a:lnTo>
                <a:lnTo>
                  <a:pt x="250" y="109"/>
                </a:lnTo>
                <a:lnTo>
                  <a:pt x="250" y="117"/>
                </a:lnTo>
                <a:lnTo>
                  <a:pt x="250" y="122"/>
                </a:lnTo>
                <a:lnTo>
                  <a:pt x="250" y="125"/>
                </a:lnTo>
                <a:lnTo>
                  <a:pt x="250" y="130"/>
                </a:lnTo>
                <a:lnTo>
                  <a:pt x="250" y="134"/>
                </a:lnTo>
                <a:lnTo>
                  <a:pt x="250" y="142"/>
                </a:lnTo>
                <a:lnTo>
                  <a:pt x="250" y="147"/>
                </a:lnTo>
                <a:lnTo>
                  <a:pt x="249" y="155"/>
                </a:lnTo>
                <a:lnTo>
                  <a:pt x="247" y="159"/>
                </a:lnTo>
                <a:lnTo>
                  <a:pt x="244" y="167"/>
                </a:lnTo>
                <a:lnTo>
                  <a:pt x="242" y="170"/>
                </a:lnTo>
                <a:lnTo>
                  <a:pt x="240" y="179"/>
                </a:lnTo>
                <a:lnTo>
                  <a:pt x="239" y="182"/>
                </a:lnTo>
                <a:lnTo>
                  <a:pt x="234" y="189"/>
                </a:lnTo>
                <a:lnTo>
                  <a:pt x="232" y="192"/>
                </a:lnTo>
                <a:lnTo>
                  <a:pt x="229" y="199"/>
                </a:lnTo>
                <a:lnTo>
                  <a:pt x="225" y="202"/>
                </a:lnTo>
                <a:lnTo>
                  <a:pt x="220" y="209"/>
                </a:lnTo>
                <a:lnTo>
                  <a:pt x="217" y="212"/>
                </a:lnTo>
                <a:lnTo>
                  <a:pt x="214" y="214"/>
                </a:lnTo>
                <a:lnTo>
                  <a:pt x="212" y="217"/>
                </a:lnTo>
                <a:lnTo>
                  <a:pt x="209" y="220"/>
                </a:lnTo>
                <a:lnTo>
                  <a:pt x="202" y="225"/>
                </a:lnTo>
                <a:lnTo>
                  <a:pt x="199" y="229"/>
                </a:lnTo>
                <a:lnTo>
                  <a:pt x="192" y="232"/>
                </a:lnTo>
                <a:lnTo>
                  <a:pt x="189" y="234"/>
                </a:lnTo>
                <a:lnTo>
                  <a:pt x="182" y="239"/>
                </a:lnTo>
                <a:lnTo>
                  <a:pt x="179" y="241"/>
                </a:lnTo>
                <a:lnTo>
                  <a:pt x="170" y="242"/>
                </a:lnTo>
                <a:lnTo>
                  <a:pt x="167" y="244"/>
                </a:lnTo>
                <a:lnTo>
                  <a:pt x="159" y="247"/>
                </a:lnTo>
                <a:lnTo>
                  <a:pt x="155" y="249"/>
                </a:lnTo>
                <a:lnTo>
                  <a:pt x="147" y="251"/>
                </a:lnTo>
                <a:lnTo>
                  <a:pt x="142" y="251"/>
                </a:lnTo>
                <a:lnTo>
                  <a:pt x="133" y="251"/>
                </a:lnTo>
                <a:lnTo>
                  <a:pt x="130" y="251"/>
                </a:lnTo>
                <a:lnTo>
                  <a:pt x="125" y="251"/>
                </a:lnTo>
                <a:lnTo>
                  <a:pt x="122" y="251"/>
                </a:lnTo>
                <a:lnTo>
                  <a:pt x="117" y="251"/>
                </a:lnTo>
                <a:lnTo>
                  <a:pt x="108" y="251"/>
                </a:lnTo>
                <a:lnTo>
                  <a:pt x="105" y="251"/>
                </a:lnTo>
                <a:lnTo>
                  <a:pt x="97" y="249"/>
                </a:lnTo>
                <a:lnTo>
                  <a:pt x="92" y="247"/>
                </a:lnTo>
                <a:lnTo>
                  <a:pt x="85" y="244"/>
                </a:lnTo>
                <a:lnTo>
                  <a:pt x="82" y="242"/>
                </a:lnTo>
                <a:lnTo>
                  <a:pt x="73" y="241"/>
                </a:lnTo>
                <a:lnTo>
                  <a:pt x="70" y="239"/>
                </a:lnTo>
                <a:lnTo>
                  <a:pt x="62" y="234"/>
                </a:lnTo>
                <a:lnTo>
                  <a:pt x="58" y="232"/>
                </a:lnTo>
                <a:lnTo>
                  <a:pt x="52" y="229"/>
                </a:lnTo>
                <a:lnTo>
                  <a:pt x="48" y="225"/>
                </a:lnTo>
                <a:lnTo>
                  <a:pt x="43" y="220"/>
                </a:lnTo>
                <a:lnTo>
                  <a:pt x="40" y="217"/>
                </a:lnTo>
                <a:lnTo>
                  <a:pt x="37" y="214"/>
                </a:lnTo>
                <a:lnTo>
                  <a:pt x="35" y="212"/>
                </a:lnTo>
                <a:lnTo>
                  <a:pt x="32" y="209"/>
                </a:lnTo>
                <a:lnTo>
                  <a:pt x="27" y="202"/>
                </a:lnTo>
                <a:lnTo>
                  <a:pt x="25" y="199"/>
                </a:lnTo>
                <a:lnTo>
                  <a:pt x="20" y="192"/>
                </a:lnTo>
                <a:lnTo>
                  <a:pt x="17" y="189"/>
                </a:lnTo>
                <a:lnTo>
                  <a:pt x="13" y="182"/>
                </a:lnTo>
                <a:lnTo>
                  <a:pt x="12" y="179"/>
                </a:lnTo>
                <a:lnTo>
                  <a:pt x="8" y="170"/>
                </a:lnTo>
                <a:lnTo>
                  <a:pt x="7" y="167"/>
                </a:lnTo>
                <a:lnTo>
                  <a:pt x="5" y="159"/>
                </a:lnTo>
                <a:lnTo>
                  <a:pt x="5" y="155"/>
                </a:lnTo>
                <a:lnTo>
                  <a:pt x="3" y="147"/>
                </a:lnTo>
                <a:lnTo>
                  <a:pt x="2" y="142"/>
                </a:lnTo>
                <a:lnTo>
                  <a:pt x="0" y="134"/>
                </a:lnTo>
                <a:lnTo>
                  <a:pt x="0" y="130"/>
                </a:lnTo>
                <a:lnTo>
                  <a:pt x="0" y="125"/>
                </a:lnTo>
                <a:lnTo>
                  <a:pt x="0" y="122"/>
                </a:lnTo>
                <a:lnTo>
                  <a:pt x="0" y="117"/>
                </a:lnTo>
                <a:lnTo>
                  <a:pt x="2" y="109"/>
                </a:lnTo>
                <a:lnTo>
                  <a:pt x="3" y="105"/>
                </a:lnTo>
                <a:lnTo>
                  <a:pt x="5" y="97"/>
                </a:lnTo>
                <a:lnTo>
                  <a:pt x="5" y="92"/>
                </a:lnTo>
                <a:lnTo>
                  <a:pt x="7" y="85"/>
                </a:lnTo>
                <a:lnTo>
                  <a:pt x="8" y="82"/>
                </a:lnTo>
                <a:lnTo>
                  <a:pt x="12" y="73"/>
                </a:lnTo>
                <a:lnTo>
                  <a:pt x="13" y="70"/>
                </a:lnTo>
                <a:lnTo>
                  <a:pt x="17" y="62"/>
                </a:lnTo>
                <a:lnTo>
                  <a:pt x="20" y="58"/>
                </a:lnTo>
                <a:lnTo>
                  <a:pt x="25" y="52"/>
                </a:lnTo>
                <a:lnTo>
                  <a:pt x="27" y="48"/>
                </a:lnTo>
                <a:lnTo>
                  <a:pt x="32" y="43"/>
                </a:lnTo>
                <a:lnTo>
                  <a:pt x="35" y="40"/>
                </a:lnTo>
                <a:lnTo>
                  <a:pt x="37" y="37"/>
                </a:lnTo>
                <a:lnTo>
                  <a:pt x="40" y="35"/>
                </a:lnTo>
                <a:lnTo>
                  <a:pt x="43" y="32"/>
                </a:lnTo>
                <a:lnTo>
                  <a:pt x="48" y="27"/>
                </a:lnTo>
                <a:lnTo>
                  <a:pt x="52" y="25"/>
                </a:lnTo>
                <a:lnTo>
                  <a:pt x="58" y="20"/>
                </a:lnTo>
                <a:lnTo>
                  <a:pt x="62" y="17"/>
                </a:lnTo>
                <a:lnTo>
                  <a:pt x="70" y="13"/>
                </a:lnTo>
                <a:lnTo>
                  <a:pt x="73" y="12"/>
                </a:lnTo>
                <a:lnTo>
                  <a:pt x="82" y="8"/>
                </a:lnTo>
                <a:lnTo>
                  <a:pt x="85" y="7"/>
                </a:lnTo>
                <a:lnTo>
                  <a:pt x="92" y="5"/>
                </a:lnTo>
                <a:lnTo>
                  <a:pt x="97" y="5"/>
                </a:lnTo>
                <a:lnTo>
                  <a:pt x="105" y="3"/>
                </a:lnTo>
                <a:lnTo>
                  <a:pt x="108" y="2"/>
                </a:lnTo>
                <a:lnTo>
                  <a:pt x="117" y="0"/>
                </a:lnTo>
                <a:lnTo>
                  <a:pt x="122" y="0"/>
                </a:lnTo>
                <a:lnTo>
                  <a:pt x="125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7995320" y="3360739"/>
            <a:ext cx="539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7979444" y="33432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8660483" y="2246314"/>
            <a:ext cx="1587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8636670" y="2249488"/>
            <a:ext cx="47625" cy="80962"/>
          </a:xfrm>
          <a:custGeom>
            <a:avLst/>
            <a:gdLst>
              <a:gd name="T0" fmla="*/ 16 w 33"/>
              <a:gd name="T1" fmla="*/ 0 h 51"/>
              <a:gd name="T2" fmla="*/ 33 w 33"/>
              <a:gd name="T3" fmla="*/ 0 h 51"/>
              <a:gd name="T4" fmla="*/ 16 w 33"/>
              <a:gd name="T5" fmla="*/ 51 h 51"/>
              <a:gd name="T6" fmla="*/ 0 w 33"/>
              <a:gd name="T7" fmla="*/ 0 h 51"/>
              <a:gd name="T8" fmla="*/ 16 w 33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1">
                <a:moveTo>
                  <a:pt x="16" y="0"/>
                </a:moveTo>
                <a:lnTo>
                  <a:pt x="33" y="0"/>
                </a:lnTo>
                <a:lnTo>
                  <a:pt x="16" y="5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8660483" y="1936751"/>
            <a:ext cx="1587" cy="309563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8181058" y="3219451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8144545" y="3208339"/>
            <a:ext cx="55563" cy="71437"/>
          </a:xfrm>
          <a:custGeom>
            <a:avLst/>
            <a:gdLst>
              <a:gd name="T0" fmla="*/ 25 w 38"/>
              <a:gd name="T1" fmla="*/ 9 h 45"/>
              <a:gd name="T2" fmla="*/ 38 w 38"/>
              <a:gd name="T3" fmla="*/ 17 h 45"/>
              <a:gd name="T4" fmla="*/ 0 w 38"/>
              <a:gd name="T5" fmla="*/ 45 h 45"/>
              <a:gd name="T6" fmla="*/ 13 w 38"/>
              <a:gd name="T7" fmla="*/ 0 h 45"/>
              <a:gd name="T8" fmla="*/ 25 w 38"/>
              <a:gd name="T9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5">
                <a:moveTo>
                  <a:pt x="25" y="9"/>
                </a:moveTo>
                <a:lnTo>
                  <a:pt x="38" y="17"/>
                </a:lnTo>
                <a:lnTo>
                  <a:pt x="0" y="45"/>
                </a:lnTo>
                <a:lnTo>
                  <a:pt x="13" y="0"/>
                </a:lnTo>
                <a:lnTo>
                  <a:pt x="25" y="9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8184233" y="2678114"/>
            <a:ext cx="350837" cy="541337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9035133" y="3168651"/>
            <a:ext cx="1587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9017669" y="3159126"/>
            <a:ext cx="50800" cy="73025"/>
          </a:xfrm>
          <a:custGeom>
            <a:avLst/>
            <a:gdLst>
              <a:gd name="T0" fmla="*/ 12 w 35"/>
              <a:gd name="T1" fmla="*/ 8 h 46"/>
              <a:gd name="T2" fmla="*/ 25 w 35"/>
              <a:gd name="T3" fmla="*/ 0 h 46"/>
              <a:gd name="T4" fmla="*/ 35 w 35"/>
              <a:gd name="T5" fmla="*/ 46 h 46"/>
              <a:gd name="T6" fmla="*/ 0 w 35"/>
              <a:gd name="T7" fmla="*/ 15 h 46"/>
              <a:gd name="T8" fmla="*/ 12 w 35"/>
              <a:gd name="T9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46">
                <a:moveTo>
                  <a:pt x="12" y="8"/>
                </a:moveTo>
                <a:lnTo>
                  <a:pt x="25" y="0"/>
                </a:lnTo>
                <a:lnTo>
                  <a:pt x="35" y="46"/>
                </a:lnTo>
                <a:lnTo>
                  <a:pt x="0" y="15"/>
                </a:lnTo>
                <a:lnTo>
                  <a:pt x="12" y="8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8779544" y="2686050"/>
            <a:ext cx="255588" cy="482600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9119269" y="4929189"/>
            <a:ext cx="1588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9093870" y="4932363"/>
            <a:ext cx="47625" cy="82550"/>
          </a:xfrm>
          <a:custGeom>
            <a:avLst/>
            <a:gdLst>
              <a:gd name="T0" fmla="*/ 17 w 33"/>
              <a:gd name="T1" fmla="*/ 0 h 52"/>
              <a:gd name="T2" fmla="*/ 33 w 33"/>
              <a:gd name="T3" fmla="*/ 0 h 52"/>
              <a:gd name="T4" fmla="*/ 17 w 33"/>
              <a:gd name="T5" fmla="*/ 52 h 52"/>
              <a:gd name="T6" fmla="*/ 0 w 33"/>
              <a:gd name="T7" fmla="*/ 0 h 52"/>
              <a:gd name="T8" fmla="*/ 17 w 33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2">
                <a:moveTo>
                  <a:pt x="17" y="0"/>
                </a:moveTo>
                <a:lnTo>
                  <a:pt x="33" y="0"/>
                </a:lnTo>
                <a:lnTo>
                  <a:pt x="17" y="52"/>
                </a:lnTo>
                <a:lnTo>
                  <a:pt x="0" y="0"/>
                </a:lnTo>
                <a:lnTo>
                  <a:pt x="17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9119269" y="3625850"/>
            <a:ext cx="1588" cy="1303338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8393783" y="3970339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8379494" y="3956050"/>
            <a:ext cx="57150" cy="71438"/>
          </a:xfrm>
          <a:custGeom>
            <a:avLst/>
            <a:gdLst>
              <a:gd name="T0" fmla="*/ 12 w 39"/>
              <a:gd name="T1" fmla="*/ 10 h 45"/>
              <a:gd name="T2" fmla="*/ 22 w 39"/>
              <a:gd name="T3" fmla="*/ 0 h 45"/>
              <a:gd name="T4" fmla="*/ 39 w 39"/>
              <a:gd name="T5" fmla="*/ 45 h 45"/>
              <a:gd name="T6" fmla="*/ 0 w 39"/>
              <a:gd name="T7" fmla="*/ 19 h 45"/>
              <a:gd name="T8" fmla="*/ 12 w 39"/>
              <a:gd name="T9" fmla="*/ 1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5">
                <a:moveTo>
                  <a:pt x="12" y="10"/>
                </a:moveTo>
                <a:lnTo>
                  <a:pt x="22" y="0"/>
                </a:lnTo>
                <a:lnTo>
                  <a:pt x="39" y="45"/>
                </a:lnTo>
                <a:lnTo>
                  <a:pt x="0" y="19"/>
                </a:lnTo>
                <a:lnTo>
                  <a:pt x="12" y="1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8127082" y="3587750"/>
            <a:ext cx="266700" cy="382588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8185820" y="4614864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" name="Freeform 45"/>
          <p:cNvSpPr>
            <a:spLocks/>
          </p:cNvSpPr>
          <p:nvPr/>
        </p:nvSpPr>
        <p:spPr bwMode="auto">
          <a:xfrm>
            <a:off x="8147720" y="4600575"/>
            <a:ext cx="55563" cy="71438"/>
          </a:xfrm>
          <a:custGeom>
            <a:avLst/>
            <a:gdLst>
              <a:gd name="T0" fmla="*/ 26 w 38"/>
              <a:gd name="T1" fmla="*/ 10 h 45"/>
              <a:gd name="T2" fmla="*/ 38 w 38"/>
              <a:gd name="T3" fmla="*/ 19 h 45"/>
              <a:gd name="T4" fmla="*/ 0 w 38"/>
              <a:gd name="T5" fmla="*/ 45 h 45"/>
              <a:gd name="T6" fmla="*/ 16 w 38"/>
              <a:gd name="T7" fmla="*/ 0 h 45"/>
              <a:gd name="T8" fmla="*/ 26 w 38"/>
              <a:gd name="T9" fmla="*/ 1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5">
                <a:moveTo>
                  <a:pt x="26" y="10"/>
                </a:moveTo>
                <a:lnTo>
                  <a:pt x="38" y="19"/>
                </a:lnTo>
                <a:lnTo>
                  <a:pt x="0" y="45"/>
                </a:lnTo>
                <a:lnTo>
                  <a:pt x="16" y="0"/>
                </a:lnTo>
                <a:lnTo>
                  <a:pt x="26" y="1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8188994" y="4378325"/>
            <a:ext cx="173038" cy="236538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8881144" y="5121275"/>
            <a:ext cx="1588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8874794" y="5099051"/>
            <a:ext cx="69850" cy="47625"/>
          </a:xfrm>
          <a:custGeom>
            <a:avLst/>
            <a:gdLst>
              <a:gd name="T0" fmla="*/ 5 w 47"/>
              <a:gd name="T1" fmla="*/ 14 h 30"/>
              <a:gd name="T2" fmla="*/ 10 w 47"/>
              <a:gd name="T3" fmla="*/ 0 h 30"/>
              <a:gd name="T4" fmla="*/ 47 w 47"/>
              <a:gd name="T5" fmla="*/ 30 h 30"/>
              <a:gd name="T6" fmla="*/ 0 w 47"/>
              <a:gd name="T7" fmla="*/ 29 h 30"/>
              <a:gd name="T8" fmla="*/ 5 w 47"/>
              <a:gd name="T9" fmla="*/ 1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30">
                <a:moveTo>
                  <a:pt x="5" y="14"/>
                </a:moveTo>
                <a:lnTo>
                  <a:pt x="10" y="0"/>
                </a:lnTo>
                <a:lnTo>
                  <a:pt x="47" y="30"/>
                </a:lnTo>
                <a:lnTo>
                  <a:pt x="0" y="29"/>
                </a:lnTo>
                <a:lnTo>
                  <a:pt x="5" y="14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200108" y="4856163"/>
            <a:ext cx="681037" cy="265112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V="1">
            <a:off x="8877969" y="1803401"/>
            <a:ext cx="1588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" name="Freeform 51"/>
          <p:cNvSpPr>
            <a:spLocks/>
          </p:cNvSpPr>
          <p:nvPr/>
        </p:nvSpPr>
        <p:spPr bwMode="auto">
          <a:xfrm>
            <a:off x="8844632" y="1743076"/>
            <a:ext cx="50800" cy="73025"/>
          </a:xfrm>
          <a:custGeom>
            <a:avLst/>
            <a:gdLst>
              <a:gd name="T0" fmla="*/ 23 w 35"/>
              <a:gd name="T1" fmla="*/ 38 h 46"/>
              <a:gd name="T2" fmla="*/ 10 w 35"/>
              <a:gd name="T3" fmla="*/ 46 h 46"/>
              <a:gd name="T4" fmla="*/ 0 w 35"/>
              <a:gd name="T5" fmla="*/ 0 h 46"/>
              <a:gd name="T6" fmla="*/ 35 w 35"/>
              <a:gd name="T7" fmla="*/ 31 h 46"/>
              <a:gd name="T8" fmla="*/ 23 w 35"/>
              <a:gd name="T9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46">
                <a:moveTo>
                  <a:pt x="23" y="38"/>
                </a:moveTo>
                <a:lnTo>
                  <a:pt x="10" y="46"/>
                </a:lnTo>
                <a:lnTo>
                  <a:pt x="0" y="0"/>
                </a:lnTo>
                <a:lnTo>
                  <a:pt x="35" y="31"/>
                </a:lnTo>
                <a:lnTo>
                  <a:pt x="23" y="38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8877969" y="1806575"/>
            <a:ext cx="558800" cy="3411538"/>
          </a:xfrm>
          <a:custGeom>
            <a:avLst/>
            <a:gdLst>
              <a:gd name="T0" fmla="*/ 299 w 381"/>
              <a:gd name="T1" fmla="*/ 2114 h 2149"/>
              <a:gd name="T2" fmla="*/ 322 w 381"/>
              <a:gd name="T3" fmla="*/ 2027 h 2149"/>
              <a:gd name="T4" fmla="*/ 336 w 381"/>
              <a:gd name="T5" fmla="*/ 1957 h 2149"/>
              <a:gd name="T6" fmla="*/ 351 w 381"/>
              <a:gd name="T7" fmla="*/ 1870 h 2149"/>
              <a:gd name="T8" fmla="*/ 361 w 381"/>
              <a:gd name="T9" fmla="*/ 1802 h 2149"/>
              <a:gd name="T10" fmla="*/ 369 w 381"/>
              <a:gd name="T11" fmla="*/ 1717 h 2149"/>
              <a:gd name="T12" fmla="*/ 376 w 381"/>
              <a:gd name="T13" fmla="*/ 1648 h 2149"/>
              <a:gd name="T14" fmla="*/ 379 w 381"/>
              <a:gd name="T15" fmla="*/ 1565 h 2149"/>
              <a:gd name="T16" fmla="*/ 381 w 381"/>
              <a:gd name="T17" fmla="*/ 1500 h 2149"/>
              <a:gd name="T18" fmla="*/ 379 w 381"/>
              <a:gd name="T19" fmla="*/ 1418 h 2149"/>
              <a:gd name="T20" fmla="*/ 377 w 381"/>
              <a:gd name="T21" fmla="*/ 1354 h 2149"/>
              <a:gd name="T22" fmla="*/ 374 w 381"/>
              <a:gd name="T23" fmla="*/ 1274 h 2149"/>
              <a:gd name="T24" fmla="*/ 369 w 381"/>
              <a:gd name="T25" fmla="*/ 1212 h 2149"/>
              <a:gd name="T26" fmla="*/ 359 w 381"/>
              <a:gd name="T27" fmla="*/ 1136 h 2149"/>
              <a:gd name="T28" fmla="*/ 352 w 381"/>
              <a:gd name="T29" fmla="*/ 1077 h 2149"/>
              <a:gd name="T30" fmla="*/ 341 w 381"/>
              <a:gd name="T31" fmla="*/ 1004 h 2149"/>
              <a:gd name="T32" fmla="*/ 331 w 381"/>
              <a:gd name="T33" fmla="*/ 945 h 2149"/>
              <a:gd name="T34" fmla="*/ 317 w 381"/>
              <a:gd name="T35" fmla="*/ 875 h 2149"/>
              <a:gd name="T36" fmla="*/ 306 w 381"/>
              <a:gd name="T37" fmla="*/ 820 h 2149"/>
              <a:gd name="T38" fmla="*/ 290 w 381"/>
              <a:gd name="T39" fmla="*/ 753 h 2149"/>
              <a:gd name="T40" fmla="*/ 277 w 381"/>
              <a:gd name="T41" fmla="*/ 701 h 2149"/>
              <a:gd name="T42" fmla="*/ 259 w 381"/>
              <a:gd name="T43" fmla="*/ 639 h 2149"/>
              <a:gd name="T44" fmla="*/ 245 w 381"/>
              <a:gd name="T45" fmla="*/ 591 h 2149"/>
              <a:gd name="T46" fmla="*/ 227 w 381"/>
              <a:gd name="T47" fmla="*/ 533 h 2149"/>
              <a:gd name="T48" fmla="*/ 212 w 381"/>
              <a:gd name="T49" fmla="*/ 487 h 2149"/>
              <a:gd name="T50" fmla="*/ 194 w 381"/>
              <a:gd name="T51" fmla="*/ 434 h 2149"/>
              <a:gd name="T52" fmla="*/ 179 w 381"/>
              <a:gd name="T53" fmla="*/ 392 h 2149"/>
              <a:gd name="T54" fmla="*/ 159 w 381"/>
              <a:gd name="T55" fmla="*/ 344 h 2149"/>
              <a:gd name="T56" fmla="*/ 144 w 381"/>
              <a:gd name="T57" fmla="*/ 307 h 2149"/>
              <a:gd name="T58" fmla="*/ 127 w 381"/>
              <a:gd name="T59" fmla="*/ 264 h 2149"/>
              <a:gd name="T60" fmla="*/ 112 w 381"/>
              <a:gd name="T61" fmla="*/ 230 h 2149"/>
              <a:gd name="T62" fmla="*/ 95 w 381"/>
              <a:gd name="T63" fmla="*/ 192 h 2149"/>
              <a:gd name="T64" fmla="*/ 83 w 381"/>
              <a:gd name="T65" fmla="*/ 163 h 2149"/>
              <a:gd name="T66" fmla="*/ 68 w 381"/>
              <a:gd name="T67" fmla="*/ 132 h 2149"/>
              <a:gd name="T68" fmla="*/ 57 w 381"/>
              <a:gd name="T69" fmla="*/ 108 h 2149"/>
              <a:gd name="T70" fmla="*/ 43 w 381"/>
              <a:gd name="T71" fmla="*/ 82 h 2149"/>
              <a:gd name="T72" fmla="*/ 33 w 381"/>
              <a:gd name="T73" fmla="*/ 63 h 2149"/>
              <a:gd name="T74" fmla="*/ 23 w 381"/>
              <a:gd name="T75" fmla="*/ 43 h 2149"/>
              <a:gd name="T76" fmla="*/ 17 w 381"/>
              <a:gd name="T77" fmla="*/ 30 h 2149"/>
              <a:gd name="T78" fmla="*/ 10 w 381"/>
              <a:gd name="T79" fmla="*/ 16 h 2149"/>
              <a:gd name="T80" fmla="*/ 5 w 381"/>
              <a:gd name="T81" fmla="*/ 8 h 2149"/>
              <a:gd name="T82" fmla="*/ 2 w 381"/>
              <a:gd name="T83" fmla="*/ 3 h 2149"/>
              <a:gd name="T84" fmla="*/ 0 w 381"/>
              <a:gd name="T85" fmla="*/ 0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81" h="2149">
                <a:moveTo>
                  <a:pt x="289" y="2149"/>
                </a:moveTo>
                <a:lnTo>
                  <a:pt x="294" y="2133"/>
                </a:lnTo>
                <a:lnTo>
                  <a:pt x="299" y="2114"/>
                </a:lnTo>
                <a:lnTo>
                  <a:pt x="309" y="2079"/>
                </a:lnTo>
                <a:lnTo>
                  <a:pt x="314" y="2063"/>
                </a:lnTo>
                <a:lnTo>
                  <a:pt x="322" y="2027"/>
                </a:lnTo>
                <a:lnTo>
                  <a:pt x="326" y="2009"/>
                </a:lnTo>
                <a:lnTo>
                  <a:pt x="332" y="1974"/>
                </a:lnTo>
                <a:lnTo>
                  <a:pt x="336" y="1957"/>
                </a:lnTo>
                <a:lnTo>
                  <a:pt x="342" y="1922"/>
                </a:lnTo>
                <a:lnTo>
                  <a:pt x="346" y="1906"/>
                </a:lnTo>
                <a:lnTo>
                  <a:pt x="351" y="1870"/>
                </a:lnTo>
                <a:lnTo>
                  <a:pt x="354" y="1854"/>
                </a:lnTo>
                <a:lnTo>
                  <a:pt x="359" y="1820"/>
                </a:lnTo>
                <a:lnTo>
                  <a:pt x="361" y="1802"/>
                </a:lnTo>
                <a:lnTo>
                  <a:pt x="364" y="1769"/>
                </a:lnTo>
                <a:lnTo>
                  <a:pt x="366" y="1752"/>
                </a:lnTo>
                <a:lnTo>
                  <a:pt x="369" y="1717"/>
                </a:lnTo>
                <a:lnTo>
                  <a:pt x="371" y="1700"/>
                </a:lnTo>
                <a:lnTo>
                  <a:pt x="374" y="1665"/>
                </a:lnTo>
                <a:lnTo>
                  <a:pt x="376" y="1648"/>
                </a:lnTo>
                <a:lnTo>
                  <a:pt x="377" y="1615"/>
                </a:lnTo>
                <a:lnTo>
                  <a:pt x="377" y="1598"/>
                </a:lnTo>
                <a:lnTo>
                  <a:pt x="379" y="1565"/>
                </a:lnTo>
                <a:lnTo>
                  <a:pt x="379" y="1548"/>
                </a:lnTo>
                <a:lnTo>
                  <a:pt x="381" y="1516"/>
                </a:lnTo>
                <a:lnTo>
                  <a:pt x="381" y="1500"/>
                </a:lnTo>
                <a:lnTo>
                  <a:pt x="381" y="1466"/>
                </a:lnTo>
                <a:lnTo>
                  <a:pt x="381" y="1451"/>
                </a:lnTo>
                <a:lnTo>
                  <a:pt x="379" y="1418"/>
                </a:lnTo>
                <a:lnTo>
                  <a:pt x="379" y="1401"/>
                </a:lnTo>
                <a:lnTo>
                  <a:pt x="377" y="1369"/>
                </a:lnTo>
                <a:lnTo>
                  <a:pt x="377" y="1354"/>
                </a:lnTo>
                <a:lnTo>
                  <a:pt x="376" y="1323"/>
                </a:lnTo>
                <a:lnTo>
                  <a:pt x="376" y="1306"/>
                </a:lnTo>
                <a:lnTo>
                  <a:pt x="374" y="1274"/>
                </a:lnTo>
                <a:lnTo>
                  <a:pt x="372" y="1259"/>
                </a:lnTo>
                <a:lnTo>
                  <a:pt x="371" y="1229"/>
                </a:lnTo>
                <a:lnTo>
                  <a:pt x="369" y="1212"/>
                </a:lnTo>
                <a:lnTo>
                  <a:pt x="366" y="1182"/>
                </a:lnTo>
                <a:lnTo>
                  <a:pt x="364" y="1167"/>
                </a:lnTo>
                <a:lnTo>
                  <a:pt x="359" y="1136"/>
                </a:lnTo>
                <a:lnTo>
                  <a:pt x="357" y="1120"/>
                </a:lnTo>
                <a:lnTo>
                  <a:pt x="354" y="1090"/>
                </a:lnTo>
                <a:lnTo>
                  <a:pt x="352" y="1077"/>
                </a:lnTo>
                <a:lnTo>
                  <a:pt x="347" y="1047"/>
                </a:lnTo>
                <a:lnTo>
                  <a:pt x="346" y="1032"/>
                </a:lnTo>
                <a:lnTo>
                  <a:pt x="341" y="1004"/>
                </a:lnTo>
                <a:lnTo>
                  <a:pt x="339" y="989"/>
                </a:lnTo>
                <a:lnTo>
                  <a:pt x="334" y="960"/>
                </a:lnTo>
                <a:lnTo>
                  <a:pt x="331" y="945"/>
                </a:lnTo>
                <a:lnTo>
                  <a:pt x="326" y="917"/>
                </a:lnTo>
                <a:lnTo>
                  <a:pt x="322" y="903"/>
                </a:lnTo>
                <a:lnTo>
                  <a:pt x="317" y="875"/>
                </a:lnTo>
                <a:lnTo>
                  <a:pt x="314" y="862"/>
                </a:lnTo>
                <a:lnTo>
                  <a:pt x="309" y="833"/>
                </a:lnTo>
                <a:lnTo>
                  <a:pt x="306" y="820"/>
                </a:lnTo>
                <a:lnTo>
                  <a:pt x="301" y="793"/>
                </a:lnTo>
                <a:lnTo>
                  <a:pt x="297" y="780"/>
                </a:lnTo>
                <a:lnTo>
                  <a:pt x="290" y="753"/>
                </a:lnTo>
                <a:lnTo>
                  <a:pt x="287" y="741"/>
                </a:lnTo>
                <a:lnTo>
                  <a:pt x="280" y="715"/>
                </a:lnTo>
                <a:lnTo>
                  <a:pt x="277" y="701"/>
                </a:lnTo>
                <a:lnTo>
                  <a:pt x="270" y="676"/>
                </a:lnTo>
                <a:lnTo>
                  <a:pt x="267" y="664"/>
                </a:lnTo>
                <a:lnTo>
                  <a:pt x="259" y="639"/>
                </a:lnTo>
                <a:lnTo>
                  <a:pt x="255" y="628"/>
                </a:lnTo>
                <a:lnTo>
                  <a:pt x="249" y="603"/>
                </a:lnTo>
                <a:lnTo>
                  <a:pt x="245" y="591"/>
                </a:lnTo>
                <a:lnTo>
                  <a:pt x="237" y="568"/>
                </a:lnTo>
                <a:lnTo>
                  <a:pt x="234" y="556"/>
                </a:lnTo>
                <a:lnTo>
                  <a:pt x="227" y="533"/>
                </a:lnTo>
                <a:lnTo>
                  <a:pt x="224" y="521"/>
                </a:lnTo>
                <a:lnTo>
                  <a:pt x="215" y="499"/>
                </a:lnTo>
                <a:lnTo>
                  <a:pt x="212" y="487"/>
                </a:lnTo>
                <a:lnTo>
                  <a:pt x="204" y="466"/>
                </a:lnTo>
                <a:lnTo>
                  <a:pt x="200" y="456"/>
                </a:lnTo>
                <a:lnTo>
                  <a:pt x="194" y="434"/>
                </a:lnTo>
                <a:lnTo>
                  <a:pt x="189" y="424"/>
                </a:lnTo>
                <a:lnTo>
                  <a:pt x="182" y="402"/>
                </a:lnTo>
                <a:lnTo>
                  <a:pt x="179" y="392"/>
                </a:lnTo>
                <a:lnTo>
                  <a:pt x="170" y="374"/>
                </a:lnTo>
                <a:lnTo>
                  <a:pt x="167" y="364"/>
                </a:lnTo>
                <a:lnTo>
                  <a:pt x="159" y="344"/>
                </a:lnTo>
                <a:lnTo>
                  <a:pt x="155" y="335"/>
                </a:lnTo>
                <a:lnTo>
                  <a:pt x="149" y="317"/>
                </a:lnTo>
                <a:lnTo>
                  <a:pt x="144" y="307"/>
                </a:lnTo>
                <a:lnTo>
                  <a:pt x="137" y="289"/>
                </a:lnTo>
                <a:lnTo>
                  <a:pt x="134" y="280"/>
                </a:lnTo>
                <a:lnTo>
                  <a:pt x="127" y="264"/>
                </a:lnTo>
                <a:lnTo>
                  <a:pt x="124" y="255"/>
                </a:lnTo>
                <a:lnTo>
                  <a:pt x="115" y="239"/>
                </a:lnTo>
                <a:lnTo>
                  <a:pt x="112" y="230"/>
                </a:lnTo>
                <a:lnTo>
                  <a:pt x="105" y="215"/>
                </a:lnTo>
                <a:lnTo>
                  <a:pt x="102" y="207"/>
                </a:lnTo>
                <a:lnTo>
                  <a:pt x="95" y="192"/>
                </a:lnTo>
                <a:lnTo>
                  <a:pt x="92" y="185"/>
                </a:lnTo>
                <a:lnTo>
                  <a:pt x="87" y="170"/>
                </a:lnTo>
                <a:lnTo>
                  <a:pt x="83" y="163"/>
                </a:lnTo>
                <a:lnTo>
                  <a:pt x="77" y="150"/>
                </a:lnTo>
                <a:lnTo>
                  <a:pt x="75" y="143"/>
                </a:lnTo>
                <a:lnTo>
                  <a:pt x="68" y="132"/>
                </a:lnTo>
                <a:lnTo>
                  <a:pt x="65" y="125"/>
                </a:lnTo>
                <a:lnTo>
                  <a:pt x="60" y="113"/>
                </a:lnTo>
                <a:lnTo>
                  <a:pt x="57" y="108"/>
                </a:lnTo>
                <a:lnTo>
                  <a:pt x="52" y="97"/>
                </a:lnTo>
                <a:lnTo>
                  <a:pt x="48" y="92"/>
                </a:lnTo>
                <a:lnTo>
                  <a:pt x="43" y="82"/>
                </a:lnTo>
                <a:lnTo>
                  <a:pt x="42" y="77"/>
                </a:lnTo>
                <a:lnTo>
                  <a:pt x="37" y="68"/>
                </a:lnTo>
                <a:lnTo>
                  <a:pt x="33" y="63"/>
                </a:lnTo>
                <a:lnTo>
                  <a:pt x="30" y="55"/>
                </a:lnTo>
                <a:lnTo>
                  <a:pt x="28" y="51"/>
                </a:lnTo>
                <a:lnTo>
                  <a:pt x="23" y="43"/>
                </a:lnTo>
                <a:lnTo>
                  <a:pt x="22" y="40"/>
                </a:lnTo>
                <a:lnTo>
                  <a:pt x="18" y="33"/>
                </a:lnTo>
                <a:lnTo>
                  <a:pt x="17" y="30"/>
                </a:lnTo>
                <a:lnTo>
                  <a:pt x="13" y="25"/>
                </a:lnTo>
                <a:lnTo>
                  <a:pt x="12" y="21"/>
                </a:lnTo>
                <a:lnTo>
                  <a:pt x="10" y="16"/>
                </a:lnTo>
                <a:lnTo>
                  <a:pt x="8" y="15"/>
                </a:lnTo>
                <a:lnTo>
                  <a:pt x="7" y="10"/>
                </a:lnTo>
                <a:lnTo>
                  <a:pt x="5" y="8"/>
                </a:lnTo>
                <a:lnTo>
                  <a:pt x="3" y="5"/>
                </a:lnTo>
                <a:lnTo>
                  <a:pt x="3" y="5"/>
                </a:lnTo>
                <a:lnTo>
                  <a:pt x="2" y="3"/>
                </a:lnTo>
                <a:lnTo>
                  <a:pt x="2" y="1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4763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7706394" y="4002089"/>
            <a:ext cx="1588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7" name="Freeform 54"/>
          <p:cNvSpPr>
            <a:spLocks/>
          </p:cNvSpPr>
          <p:nvPr/>
        </p:nvSpPr>
        <p:spPr bwMode="auto">
          <a:xfrm>
            <a:off x="7674645" y="3994151"/>
            <a:ext cx="49213" cy="73025"/>
          </a:xfrm>
          <a:custGeom>
            <a:avLst/>
            <a:gdLst>
              <a:gd name="T0" fmla="*/ 22 w 34"/>
              <a:gd name="T1" fmla="*/ 6 h 46"/>
              <a:gd name="T2" fmla="*/ 34 w 34"/>
              <a:gd name="T3" fmla="*/ 13 h 46"/>
              <a:gd name="T4" fmla="*/ 0 w 34"/>
              <a:gd name="T5" fmla="*/ 46 h 46"/>
              <a:gd name="T6" fmla="*/ 9 w 34"/>
              <a:gd name="T7" fmla="*/ 0 h 46"/>
              <a:gd name="T8" fmla="*/ 22 w 34"/>
              <a:gd name="T9" fmla="*/ 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6">
                <a:moveTo>
                  <a:pt x="22" y="6"/>
                </a:moveTo>
                <a:lnTo>
                  <a:pt x="34" y="13"/>
                </a:lnTo>
                <a:lnTo>
                  <a:pt x="0" y="46"/>
                </a:lnTo>
                <a:lnTo>
                  <a:pt x="9" y="0"/>
                </a:lnTo>
                <a:lnTo>
                  <a:pt x="22" y="6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 flipH="1">
            <a:off x="7706394" y="3582988"/>
            <a:ext cx="196850" cy="419100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7852445" y="4611689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0" name="Freeform 57"/>
          <p:cNvSpPr>
            <a:spLocks/>
          </p:cNvSpPr>
          <p:nvPr/>
        </p:nvSpPr>
        <p:spPr bwMode="auto">
          <a:xfrm>
            <a:off x="7838157" y="4598989"/>
            <a:ext cx="57150" cy="71437"/>
          </a:xfrm>
          <a:custGeom>
            <a:avLst/>
            <a:gdLst>
              <a:gd name="T0" fmla="*/ 12 w 39"/>
              <a:gd name="T1" fmla="*/ 10 h 45"/>
              <a:gd name="T2" fmla="*/ 22 w 39"/>
              <a:gd name="T3" fmla="*/ 0 h 45"/>
              <a:gd name="T4" fmla="*/ 39 w 39"/>
              <a:gd name="T5" fmla="*/ 45 h 45"/>
              <a:gd name="T6" fmla="*/ 0 w 39"/>
              <a:gd name="T7" fmla="*/ 18 h 45"/>
              <a:gd name="T8" fmla="*/ 12 w 39"/>
              <a:gd name="T9" fmla="*/ 1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5">
                <a:moveTo>
                  <a:pt x="12" y="10"/>
                </a:moveTo>
                <a:lnTo>
                  <a:pt x="22" y="0"/>
                </a:lnTo>
                <a:lnTo>
                  <a:pt x="39" y="45"/>
                </a:lnTo>
                <a:lnTo>
                  <a:pt x="0" y="18"/>
                </a:lnTo>
                <a:lnTo>
                  <a:pt x="12" y="1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7684170" y="4370388"/>
            <a:ext cx="168275" cy="241300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8416008" y="5926139"/>
            <a:ext cx="1587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" name="Freeform 60"/>
          <p:cNvSpPr>
            <a:spLocks/>
          </p:cNvSpPr>
          <p:nvPr/>
        </p:nvSpPr>
        <p:spPr bwMode="auto">
          <a:xfrm>
            <a:off x="8408070" y="5908676"/>
            <a:ext cx="68263" cy="49213"/>
          </a:xfrm>
          <a:custGeom>
            <a:avLst/>
            <a:gdLst>
              <a:gd name="T0" fmla="*/ 7 w 47"/>
              <a:gd name="T1" fmla="*/ 11 h 31"/>
              <a:gd name="T2" fmla="*/ 12 w 47"/>
              <a:gd name="T3" fmla="*/ 0 h 31"/>
              <a:gd name="T4" fmla="*/ 47 w 47"/>
              <a:gd name="T5" fmla="*/ 31 h 31"/>
              <a:gd name="T6" fmla="*/ 0 w 47"/>
              <a:gd name="T7" fmla="*/ 25 h 31"/>
              <a:gd name="T8" fmla="*/ 7 w 47"/>
              <a:gd name="T9" fmla="*/ 1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31">
                <a:moveTo>
                  <a:pt x="7" y="11"/>
                </a:moveTo>
                <a:lnTo>
                  <a:pt x="12" y="0"/>
                </a:lnTo>
                <a:lnTo>
                  <a:pt x="47" y="31"/>
                </a:lnTo>
                <a:lnTo>
                  <a:pt x="0" y="25"/>
                </a:lnTo>
                <a:lnTo>
                  <a:pt x="7" y="11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4" name="Freeform 61"/>
          <p:cNvSpPr>
            <a:spLocks/>
          </p:cNvSpPr>
          <p:nvPr/>
        </p:nvSpPr>
        <p:spPr bwMode="auto">
          <a:xfrm>
            <a:off x="7160295" y="1917700"/>
            <a:ext cx="1419225" cy="4008438"/>
          </a:xfrm>
          <a:custGeom>
            <a:avLst/>
            <a:gdLst>
              <a:gd name="T0" fmla="*/ 935 w 968"/>
              <a:gd name="T1" fmla="*/ 32 h 2525"/>
              <a:gd name="T2" fmla="*/ 855 w 968"/>
              <a:gd name="T3" fmla="*/ 112 h 2525"/>
              <a:gd name="T4" fmla="*/ 793 w 968"/>
              <a:gd name="T5" fmla="*/ 174 h 2525"/>
              <a:gd name="T6" fmla="*/ 716 w 968"/>
              <a:gd name="T7" fmla="*/ 250 h 2525"/>
              <a:gd name="T8" fmla="*/ 656 w 968"/>
              <a:gd name="T9" fmla="*/ 312 h 2525"/>
              <a:gd name="T10" fmla="*/ 586 w 968"/>
              <a:gd name="T11" fmla="*/ 389 h 2525"/>
              <a:gd name="T12" fmla="*/ 532 w 968"/>
              <a:gd name="T13" fmla="*/ 449 h 2525"/>
              <a:gd name="T14" fmla="*/ 469 w 968"/>
              <a:gd name="T15" fmla="*/ 524 h 2525"/>
              <a:gd name="T16" fmla="*/ 420 w 968"/>
              <a:gd name="T17" fmla="*/ 583 h 2525"/>
              <a:gd name="T18" fmla="*/ 364 w 968"/>
              <a:gd name="T19" fmla="*/ 656 h 2525"/>
              <a:gd name="T20" fmla="*/ 320 w 968"/>
              <a:gd name="T21" fmla="*/ 716 h 2525"/>
              <a:gd name="T22" fmla="*/ 268 w 968"/>
              <a:gd name="T23" fmla="*/ 788 h 2525"/>
              <a:gd name="T24" fmla="*/ 232 w 968"/>
              <a:gd name="T25" fmla="*/ 847 h 2525"/>
              <a:gd name="T26" fmla="*/ 188 w 968"/>
              <a:gd name="T27" fmla="*/ 919 h 2525"/>
              <a:gd name="T28" fmla="*/ 158 w 968"/>
              <a:gd name="T29" fmla="*/ 977 h 2525"/>
              <a:gd name="T30" fmla="*/ 122 w 968"/>
              <a:gd name="T31" fmla="*/ 1047 h 2525"/>
              <a:gd name="T32" fmla="*/ 96 w 968"/>
              <a:gd name="T33" fmla="*/ 1102 h 2525"/>
              <a:gd name="T34" fmla="*/ 68 w 968"/>
              <a:gd name="T35" fmla="*/ 1172 h 2525"/>
              <a:gd name="T36" fmla="*/ 50 w 968"/>
              <a:gd name="T37" fmla="*/ 1228 h 2525"/>
              <a:gd name="T38" fmla="*/ 30 w 968"/>
              <a:gd name="T39" fmla="*/ 1294 h 2525"/>
              <a:gd name="T40" fmla="*/ 18 w 968"/>
              <a:gd name="T41" fmla="*/ 1349 h 2525"/>
              <a:gd name="T42" fmla="*/ 6 w 968"/>
              <a:gd name="T43" fmla="*/ 1415 h 2525"/>
              <a:gd name="T44" fmla="*/ 3 w 968"/>
              <a:gd name="T45" fmla="*/ 1468 h 2525"/>
              <a:gd name="T46" fmla="*/ 0 w 968"/>
              <a:gd name="T47" fmla="*/ 1535 h 2525"/>
              <a:gd name="T48" fmla="*/ 1 w 968"/>
              <a:gd name="T49" fmla="*/ 1587 h 2525"/>
              <a:gd name="T50" fmla="*/ 10 w 968"/>
              <a:gd name="T51" fmla="*/ 1650 h 2525"/>
              <a:gd name="T52" fmla="*/ 20 w 968"/>
              <a:gd name="T53" fmla="*/ 1702 h 2525"/>
              <a:gd name="T54" fmla="*/ 36 w 968"/>
              <a:gd name="T55" fmla="*/ 1764 h 2525"/>
              <a:gd name="T56" fmla="*/ 53 w 968"/>
              <a:gd name="T57" fmla="*/ 1814 h 2525"/>
              <a:gd name="T58" fmla="*/ 81 w 968"/>
              <a:gd name="T59" fmla="*/ 1876 h 2525"/>
              <a:gd name="T60" fmla="*/ 106 w 968"/>
              <a:gd name="T61" fmla="*/ 1922 h 2525"/>
              <a:gd name="T62" fmla="*/ 143 w 968"/>
              <a:gd name="T63" fmla="*/ 1981 h 2525"/>
              <a:gd name="T64" fmla="*/ 178 w 968"/>
              <a:gd name="T65" fmla="*/ 2029 h 2525"/>
              <a:gd name="T66" fmla="*/ 225 w 968"/>
              <a:gd name="T67" fmla="*/ 2086 h 2525"/>
              <a:gd name="T68" fmla="*/ 268 w 968"/>
              <a:gd name="T69" fmla="*/ 2133 h 2525"/>
              <a:gd name="T70" fmla="*/ 327 w 968"/>
              <a:gd name="T71" fmla="*/ 2190 h 2525"/>
              <a:gd name="T72" fmla="*/ 379 w 968"/>
              <a:gd name="T73" fmla="*/ 2233 h 2525"/>
              <a:gd name="T74" fmla="*/ 449 w 968"/>
              <a:gd name="T75" fmla="*/ 2288 h 2525"/>
              <a:gd name="T76" fmla="*/ 511 w 968"/>
              <a:gd name="T77" fmla="*/ 2332 h 2525"/>
              <a:gd name="T78" fmla="*/ 591 w 968"/>
              <a:gd name="T79" fmla="*/ 2383 h 2525"/>
              <a:gd name="T80" fmla="*/ 661 w 968"/>
              <a:gd name="T81" fmla="*/ 2425 h 2525"/>
              <a:gd name="T82" fmla="*/ 756 w 968"/>
              <a:gd name="T83" fmla="*/ 2477 h 2525"/>
              <a:gd name="T84" fmla="*/ 836 w 968"/>
              <a:gd name="T85" fmla="*/ 2517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8" h="2525">
                <a:moveTo>
                  <a:pt x="968" y="0"/>
                </a:moveTo>
                <a:lnTo>
                  <a:pt x="951" y="17"/>
                </a:lnTo>
                <a:lnTo>
                  <a:pt x="935" y="32"/>
                </a:lnTo>
                <a:lnTo>
                  <a:pt x="903" y="63"/>
                </a:lnTo>
                <a:lnTo>
                  <a:pt x="886" y="80"/>
                </a:lnTo>
                <a:lnTo>
                  <a:pt x="855" y="112"/>
                </a:lnTo>
                <a:lnTo>
                  <a:pt x="838" y="127"/>
                </a:lnTo>
                <a:lnTo>
                  <a:pt x="808" y="159"/>
                </a:lnTo>
                <a:lnTo>
                  <a:pt x="793" y="174"/>
                </a:lnTo>
                <a:lnTo>
                  <a:pt x="761" y="205"/>
                </a:lnTo>
                <a:lnTo>
                  <a:pt x="746" y="220"/>
                </a:lnTo>
                <a:lnTo>
                  <a:pt x="716" y="250"/>
                </a:lnTo>
                <a:lnTo>
                  <a:pt x="701" y="265"/>
                </a:lnTo>
                <a:lnTo>
                  <a:pt x="671" y="297"/>
                </a:lnTo>
                <a:lnTo>
                  <a:pt x="656" y="312"/>
                </a:lnTo>
                <a:lnTo>
                  <a:pt x="628" y="342"/>
                </a:lnTo>
                <a:lnTo>
                  <a:pt x="614" y="357"/>
                </a:lnTo>
                <a:lnTo>
                  <a:pt x="586" y="389"/>
                </a:lnTo>
                <a:lnTo>
                  <a:pt x="572" y="404"/>
                </a:lnTo>
                <a:lnTo>
                  <a:pt x="546" y="434"/>
                </a:lnTo>
                <a:lnTo>
                  <a:pt x="532" y="449"/>
                </a:lnTo>
                <a:lnTo>
                  <a:pt x="507" y="479"/>
                </a:lnTo>
                <a:lnTo>
                  <a:pt x="494" y="494"/>
                </a:lnTo>
                <a:lnTo>
                  <a:pt x="469" y="524"/>
                </a:lnTo>
                <a:lnTo>
                  <a:pt x="457" y="539"/>
                </a:lnTo>
                <a:lnTo>
                  <a:pt x="432" y="568"/>
                </a:lnTo>
                <a:lnTo>
                  <a:pt x="420" y="583"/>
                </a:lnTo>
                <a:lnTo>
                  <a:pt x="397" y="613"/>
                </a:lnTo>
                <a:lnTo>
                  <a:pt x="385" y="628"/>
                </a:lnTo>
                <a:lnTo>
                  <a:pt x="364" y="656"/>
                </a:lnTo>
                <a:lnTo>
                  <a:pt x="352" y="671"/>
                </a:lnTo>
                <a:lnTo>
                  <a:pt x="330" y="701"/>
                </a:lnTo>
                <a:lnTo>
                  <a:pt x="320" y="716"/>
                </a:lnTo>
                <a:lnTo>
                  <a:pt x="299" y="745"/>
                </a:lnTo>
                <a:lnTo>
                  <a:pt x="289" y="760"/>
                </a:lnTo>
                <a:lnTo>
                  <a:pt x="268" y="788"/>
                </a:lnTo>
                <a:lnTo>
                  <a:pt x="260" y="803"/>
                </a:lnTo>
                <a:lnTo>
                  <a:pt x="242" y="832"/>
                </a:lnTo>
                <a:lnTo>
                  <a:pt x="232" y="847"/>
                </a:lnTo>
                <a:lnTo>
                  <a:pt x="213" y="875"/>
                </a:lnTo>
                <a:lnTo>
                  <a:pt x="205" y="890"/>
                </a:lnTo>
                <a:lnTo>
                  <a:pt x="188" y="919"/>
                </a:lnTo>
                <a:lnTo>
                  <a:pt x="180" y="934"/>
                </a:lnTo>
                <a:lnTo>
                  <a:pt x="165" y="962"/>
                </a:lnTo>
                <a:lnTo>
                  <a:pt x="158" y="977"/>
                </a:lnTo>
                <a:lnTo>
                  <a:pt x="143" y="1005"/>
                </a:lnTo>
                <a:lnTo>
                  <a:pt x="135" y="1019"/>
                </a:lnTo>
                <a:lnTo>
                  <a:pt x="122" y="1047"/>
                </a:lnTo>
                <a:lnTo>
                  <a:pt x="115" y="1061"/>
                </a:lnTo>
                <a:lnTo>
                  <a:pt x="103" y="1089"/>
                </a:lnTo>
                <a:lnTo>
                  <a:pt x="96" y="1102"/>
                </a:lnTo>
                <a:lnTo>
                  <a:pt x="85" y="1131"/>
                </a:lnTo>
                <a:lnTo>
                  <a:pt x="80" y="1144"/>
                </a:lnTo>
                <a:lnTo>
                  <a:pt x="68" y="1172"/>
                </a:lnTo>
                <a:lnTo>
                  <a:pt x="63" y="1186"/>
                </a:lnTo>
                <a:lnTo>
                  <a:pt x="53" y="1214"/>
                </a:lnTo>
                <a:lnTo>
                  <a:pt x="50" y="1228"/>
                </a:lnTo>
                <a:lnTo>
                  <a:pt x="41" y="1254"/>
                </a:lnTo>
                <a:lnTo>
                  <a:pt x="36" y="1268"/>
                </a:lnTo>
                <a:lnTo>
                  <a:pt x="30" y="1294"/>
                </a:lnTo>
                <a:lnTo>
                  <a:pt x="26" y="1308"/>
                </a:lnTo>
                <a:lnTo>
                  <a:pt x="21" y="1336"/>
                </a:lnTo>
                <a:lnTo>
                  <a:pt x="18" y="1349"/>
                </a:lnTo>
                <a:lnTo>
                  <a:pt x="13" y="1376"/>
                </a:lnTo>
                <a:lnTo>
                  <a:pt x="11" y="1390"/>
                </a:lnTo>
                <a:lnTo>
                  <a:pt x="6" y="1415"/>
                </a:lnTo>
                <a:lnTo>
                  <a:pt x="5" y="1428"/>
                </a:lnTo>
                <a:lnTo>
                  <a:pt x="3" y="1455"/>
                </a:lnTo>
                <a:lnTo>
                  <a:pt x="3" y="1468"/>
                </a:lnTo>
                <a:lnTo>
                  <a:pt x="1" y="1495"/>
                </a:lnTo>
                <a:lnTo>
                  <a:pt x="0" y="1508"/>
                </a:lnTo>
                <a:lnTo>
                  <a:pt x="0" y="1535"/>
                </a:lnTo>
                <a:lnTo>
                  <a:pt x="0" y="1548"/>
                </a:lnTo>
                <a:lnTo>
                  <a:pt x="1" y="1573"/>
                </a:lnTo>
                <a:lnTo>
                  <a:pt x="1" y="1587"/>
                </a:lnTo>
                <a:lnTo>
                  <a:pt x="3" y="1612"/>
                </a:lnTo>
                <a:lnTo>
                  <a:pt x="5" y="1625"/>
                </a:lnTo>
                <a:lnTo>
                  <a:pt x="10" y="1650"/>
                </a:lnTo>
                <a:lnTo>
                  <a:pt x="11" y="1663"/>
                </a:lnTo>
                <a:lnTo>
                  <a:pt x="16" y="1689"/>
                </a:lnTo>
                <a:lnTo>
                  <a:pt x="20" y="1702"/>
                </a:lnTo>
                <a:lnTo>
                  <a:pt x="25" y="1727"/>
                </a:lnTo>
                <a:lnTo>
                  <a:pt x="28" y="1739"/>
                </a:lnTo>
                <a:lnTo>
                  <a:pt x="36" y="1764"/>
                </a:lnTo>
                <a:lnTo>
                  <a:pt x="41" y="1777"/>
                </a:lnTo>
                <a:lnTo>
                  <a:pt x="50" y="1802"/>
                </a:lnTo>
                <a:lnTo>
                  <a:pt x="53" y="1814"/>
                </a:lnTo>
                <a:lnTo>
                  <a:pt x="63" y="1839"/>
                </a:lnTo>
                <a:lnTo>
                  <a:pt x="70" y="1851"/>
                </a:lnTo>
                <a:lnTo>
                  <a:pt x="81" y="1876"/>
                </a:lnTo>
                <a:lnTo>
                  <a:pt x="86" y="1887"/>
                </a:lnTo>
                <a:lnTo>
                  <a:pt x="100" y="1911"/>
                </a:lnTo>
                <a:lnTo>
                  <a:pt x="106" y="1922"/>
                </a:lnTo>
                <a:lnTo>
                  <a:pt x="122" y="1946"/>
                </a:lnTo>
                <a:lnTo>
                  <a:pt x="128" y="1957"/>
                </a:lnTo>
                <a:lnTo>
                  <a:pt x="143" y="1981"/>
                </a:lnTo>
                <a:lnTo>
                  <a:pt x="152" y="1993"/>
                </a:lnTo>
                <a:lnTo>
                  <a:pt x="170" y="2018"/>
                </a:lnTo>
                <a:lnTo>
                  <a:pt x="178" y="2029"/>
                </a:lnTo>
                <a:lnTo>
                  <a:pt x="197" y="2053"/>
                </a:lnTo>
                <a:lnTo>
                  <a:pt x="207" y="2064"/>
                </a:lnTo>
                <a:lnTo>
                  <a:pt x="225" y="2086"/>
                </a:lnTo>
                <a:lnTo>
                  <a:pt x="235" y="2098"/>
                </a:lnTo>
                <a:lnTo>
                  <a:pt x="257" y="2121"/>
                </a:lnTo>
                <a:lnTo>
                  <a:pt x="268" y="2133"/>
                </a:lnTo>
                <a:lnTo>
                  <a:pt x="292" y="2155"/>
                </a:lnTo>
                <a:lnTo>
                  <a:pt x="304" y="2166"/>
                </a:lnTo>
                <a:lnTo>
                  <a:pt x="327" y="2190"/>
                </a:lnTo>
                <a:lnTo>
                  <a:pt x="340" y="2201"/>
                </a:lnTo>
                <a:lnTo>
                  <a:pt x="365" y="2223"/>
                </a:lnTo>
                <a:lnTo>
                  <a:pt x="379" y="2233"/>
                </a:lnTo>
                <a:lnTo>
                  <a:pt x="405" y="2255"/>
                </a:lnTo>
                <a:lnTo>
                  <a:pt x="420" y="2266"/>
                </a:lnTo>
                <a:lnTo>
                  <a:pt x="449" y="2288"/>
                </a:lnTo>
                <a:lnTo>
                  <a:pt x="464" y="2298"/>
                </a:lnTo>
                <a:lnTo>
                  <a:pt x="494" y="2320"/>
                </a:lnTo>
                <a:lnTo>
                  <a:pt x="511" y="2332"/>
                </a:lnTo>
                <a:lnTo>
                  <a:pt x="542" y="2353"/>
                </a:lnTo>
                <a:lnTo>
                  <a:pt x="557" y="2363"/>
                </a:lnTo>
                <a:lnTo>
                  <a:pt x="591" y="2383"/>
                </a:lnTo>
                <a:lnTo>
                  <a:pt x="609" y="2393"/>
                </a:lnTo>
                <a:lnTo>
                  <a:pt x="644" y="2415"/>
                </a:lnTo>
                <a:lnTo>
                  <a:pt x="661" y="2425"/>
                </a:lnTo>
                <a:lnTo>
                  <a:pt x="698" y="2445"/>
                </a:lnTo>
                <a:lnTo>
                  <a:pt x="718" y="2455"/>
                </a:lnTo>
                <a:lnTo>
                  <a:pt x="756" y="2477"/>
                </a:lnTo>
                <a:lnTo>
                  <a:pt x="774" y="2487"/>
                </a:lnTo>
                <a:lnTo>
                  <a:pt x="815" y="2507"/>
                </a:lnTo>
                <a:lnTo>
                  <a:pt x="836" y="2517"/>
                </a:lnTo>
                <a:lnTo>
                  <a:pt x="856" y="2525"/>
                </a:lnTo>
              </a:path>
            </a:pathLst>
          </a:custGeom>
          <a:noFill/>
          <a:ln w="4763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H="1">
            <a:off x="9243094" y="3084514"/>
            <a:ext cx="1588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 flipH="1">
            <a:off x="9444708" y="4437064"/>
            <a:ext cx="1587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9058944" y="3359150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988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496944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Prueba del camino básico: Derivación de casos de prueba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19256" cy="4565104"/>
          </a:xfrm>
          <a:ln>
            <a:noFill/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El método de prueba del camino básico se puede aplicar a un diseño procedural detallado (pseudocódigo) o al código fuente de la aplicación. </a:t>
            </a:r>
          </a:p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Pasos para diseñar los casos de prueba:</a:t>
            </a:r>
          </a:p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Se etiqueta el código fuente, o el pseudocódigo, enumerando cada instrucción y cada condición simple.</a:t>
            </a:r>
          </a:p>
          <a:p>
            <a:pPr lvl="1">
              <a:buFont typeface="+mj-lt"/>
              <a:buAutoNum type="arabicPeriod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 partir del código fuente etiquetado, se dibuja el grafo de flujo asociado.</a:t>
            </a:r>
          </a:p>
          <a:p>
            <a:pPr lvl="1">
              <a:buFont typeface="+mj-lt"/>
              <a:buAutoNum type="arabicPeriod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Se calcula la complejidad </a:t>
            </a:r>
            <a:r>
              <a:rPr lang="es-ES" sz="2000" dirty="0" err="1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ciclomática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del grafo.</a:t>
            </a:r>
          </a:p>
          <a:p>
            <a:pPr lvl="1">
              <a:buFont typeface="+mj-lt"/>
              <a:buAutoNum type="arabicPeriod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Se determina un conjunto básico de caminos independientes.</a:t>
            </a:r>
          </a:p>
          <a:p>
            <a:pPr lvl="1">
              <a:buFont typeface="+mj-lt"/>
              <a:buAutoNum type="arabicPeriod"/>
            </a:pP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Se preparan los casos de prueba que obliguen a la ejecución de cada camino del conjunto básico.</a:t>
            </a:r>
          </a:p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126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496944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Prueba del camino básico: Derivación de casos de prueba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19256" cy="4565104"/>
          </a:xfrm>
          <a:ln>
            <a:noFill/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18</a:t>
            </a:fld>
            <a:endParaRPr lang="es-E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930526" y="2300288"/>
            <a:ext cx="1774825" cy="1004888"/>
          </a:xfrm>
          <a:prstGeom prst="flowChartDocument">
            <a:avLst/>
          </a:prstGeom>
          <a:solidFill>
            <a:srgbClr val="FF9900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1400" dirty="0"/>
              <a:t>Código Fuente</a:t>
            </a:r>
          </a:p>
          <a:p>
            <a:r>
              <a:rPr lang="es-ES_tradnl" sz="1400" dirty="0"/>
              <a:t>(Pseudocódigo)</a:t>
            </a:r>
            <a:endParaRPr lang="es-ES_tradnl" sz="1200" dirty="0"/>
          </a:p>
          <a:p>
            <a:r>
              <a:rPr lang="es-ES_tradnl" sz="1400" dirty="0"/>
              <a:t>Etiquetado</a:t>
            </a:r>
            <a:endParaRPr lang="es-ES_tradnl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054476" y="3487738"/>
            <a:ext cx="1382713" cy="2274888"/>
            <a:chOff x="2886" y="919"/>
            <a:chExt cx="740" cy="1299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240" y="919"/>
              <a:ext cx="129" cy="137"/>
            </a:xfrm>
            <a:custGeom>
              <a:avLst/>
              <a:gdLst>
                <a:gd name="T0" fmla="*/ 156 w 293"/>
                <a:gd name="T1" fmla="*/ 0 h 297"/>
                <a:gd name="T2" fmla="*/ 181 w 293"/>
                <a:gd name="T3" fmla="*/ 6 h 297"/>
                <a:gd name="T4" fmla="*/ 199 w 293"/>
                <a:gd name="T5" fmla="*/ 10 h 297"/>
                <a:gd name="T6" fmla="*/ 220 w 293"/>
                <a:gd name="T7" fmla="*/ 20 h 297"/>
                <a:gd name="T8" fmla="*/ 236 w 293"/>
                <a:gd name="T9" fmla="*/ 32 h 297"/>
                <a:gd name="T10" fmla="*/ 250 w 293"/>
                <a:gd name="T11" fmla="*/ 44 h 297"/>
                <a:gd name="T12" fmla="*/ 263 w 293"/>
                <a:gd name="T13" fmla="*/ 57 h 297"/>
                <a:gd name="T14" fmla="*/ 273 w 293"/>
                <a:gd name="T15" fmla="*/ 73 h 297"/>
                <a:gd name="T16" fmla="*/ 283 w 293"/>
                <a:gd name="T17" fmla="*/ 97 h 297"/>
                <a:gd name="T18" fmla="*/ 291 w 293"/>
                <a:gd name="T19" fmla="*/ 115 h 297"/>
                <a:gd name="T20" fmla="*/ 293 w 293"/>
                <a:gd name="T21" fmla="*/ 139 h 297"/>
                <a:gd name="T22" fmla="*/ 293 w 293"/>
                <a:gd name="T23" fmla="*/ 155 h 297"/>
                <a:gd name="T24" fmla="*/ 293 w 293"/>
                <a:gd name="T25" fmla="*/ 174 h 297"/>
                <a:gd name="T26" fmla="*/ 285 w 293"/>
                <a:gd name="T27" fmla="*/ 198 h 297"/>
                <a:gd name="T28" fmla="*/ 279 w 293"/>
                <a:gd name="T29" fmla="*/ 216 h 297"/>
                <a:gd name="T30" fmla="*/ 267 w 293"/>
                <a:gd name="T31" fmla="*/ 236 h 297"/>
                <a:gd name="T32" fmla="*/ 254 w 293"/>
                <a:gd name="T33" fmla="*/ 252 h 297"/>
                <a:gd name="T34" fmla="*/ 244 w 293"/>
                <a:gd name="T35" fmla="*/ 262 h 297"/>
                <a:gd name="T36" fmla="*/ 224 w 293"/>
                <a:gd name="T37" fmla="*/ 275 h 297"/>
                <a:gd name="T38" fmla="*/ 209 w 293"/>
                <a:gd name="T39" fmla="*/ 285 h 297"/>
                <a:gd name="T40" fmla="*/ 185 w 293"/>
                <a:gd name="T41" fmla="*/ 293 h 297"/>
                <a:gd name="T42" fmla="*/ 166 w 293"/>
                <a:gd name="T43" fmla="*/ 297 h 297"/>
                <a:gd name="T44" fmla="*/ 146 w 293"/>
                <a:gd name="T45" fmla="*/ 297 h 297"/>
                <a:gd name="T46" fmla="*/ 127 w 293"/>
                <a:gd name="T47" fmla="*/ 297 h 297"/>
                <a:gd name="T48" fmla="*/ 107 w 293"/>
                <a:gd name="T49" fmla="*/ 293 h 297"/>
                <a:gd name="T50" fmla="*/ 86 w 293"/>
                <a:gd name="T51" fmla="*/ 285 h 297"/>
                <a:gd name="T52" fmla="*/ 68 w 293"/>
                <a:gd name="T53" fmla="*/ 275 h 297"/>
                <a:gd name="T54" fmla="*/ 51 w 293"/>
                <a:gd name="T55" fmla="*/ 262 h 297"/>
                <a:gd name="T56" fmla="*/ 41 w 293"/>
                <a:gd name="T57" fmla="*/ 252 h 297"/>
                <a:gd name="T58" fmla="*/ 29 w 293"/>
                <a:gd name="T59" fmla="*/ 236 h 297"/>
                <a:gd name="T60" fmla="*/ 16 w 293"/>
                <a:gd name="T61" fmla="*/ 216 h 297"/>
                <a:gd name="T62" fmla="*/ 8 w 293"/>
                <a:gd name="T63" fmla="*/ 198 h 297"/>
                <a:gd name="T64" fmla="*/ 4 w 293"/>
                <a:gd name="T65" fmla="*/ 174 h 297"/>
                <a:gd name="T66" fmla="*/ 0 w 293"/>
                <a:gd name="T67" fmla="*/ 155 h 297"/>
                <a:gd name="T68" fmla="*/ 0 w 293"/>
                <a:gd name="T69" fmla="*/ 139 h 297"/>
                <a:gd name="T70" fmla="*/ 6 w 293"/>
                <a:gd name="T71" fmla="*/ 115 h 297"/>
                <a:gd name="T72" fmla="*/ 10 w 293"/>
                <a:gd name="T73" fmla="*/ 97 h 297"/>
                <a:gd name="T74" fmla="*/ 20 w 293"/>
                <a:gd name="T75" fmla="*/ 73 h 297"/>
                <a:gd name="T76" fmla="*/ 31 w 293"/>
                <a:gd name="T77" fmla="*/ 57 h 297"/>
                <a:gd name="T78" fmla="*/ 43 w 293"/>
                <a:gd name="T79" fmla="*/ 44 h 297"/>
                <a:gd name="T80" fmla="*/ 57 w 293"/>
                <a:gd name="T81" fmla="*/ 32 h 297"/>
                <a:gd name="T82" fmla="*/ 72 w 293"/>
                <a:gd name="T83" fmla="*/ 20 h 297"/>
                <a:gd name="T84" fmla="*/ 96 w 293"/>
                <a:gd name="T85" fmla="*/ 10 h 297"/>
                <a:gd name="T86" fmla="*/ 113 w 293"/>
                <a:gd name="T87" fmla="*/ 6 h 297"/>
                <a:gd name="T88" fmla="*/ 137 w 293"/>
                <a:gd name="T8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97">
                  <a:moveTo>
                    <a:pt x="146" y="0"/>
                  </a:moveTo>
                  <a:lnTo>
                    <a:pt x="152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2" y="4"/>
                  </a:lnTo>
                  <a:lnTo>
                    <a:pt x="181" y="6"/>
                  </a:lnTo>
                  <a:lnTo>
                    <a:pt x="185" y="6"/>
                  </a:lnTo>
                  <a:lnTo>
                    <a:pt x="195" y="8"/>
                  </a:lnTo>
                  <a:lnTo>
                    <a:pt x="199" y="10"/>
                  </a:lnTo>
                  <a:lnTo>
                    <a:pt x="209" y="14"/>
                  </a:lnTo>
                  <a:lnTo>
                    <a:pt x="213" y="16"/>
                  </a:lnTo>
                  <a:lnTo>
                    <a:pt x="220" y="20"/>
                  </a:lnTo>
                  <a:lnTo>
                    <a:pt x="224" y="24"/>
                  </a:lnTo>
                  <a:lnTo>
                    <a:pt x="232" y="30"/>
                  </a:lnTo>
                  <a:lnTo>
                    <a:pt x="236" y="32"/>
                  </a:lnTo>
                  <a:lnTo>
                    <a:pt x="244" y="38"/>
                  </a:lnTo>
                  <a:lnTo>
                    <a:pt x="248" y="42"/>
                  </a:lnTo>
                  <a:lnTo>
                    <a:pt x="250" y="44"/>
                  </a:lnTo>
                  <a:lnTo>
                    <a:pt x="254" y="48"/>
                  </a:lnTo>
                  <a:lnTo>
                    <a:pt x="257" y="52"/>
                  </a:lnTo>
                  <a:lnTo>
                    <a:pt x="263" y="57"/>
                  </a:lnTo>
                  <a:lnTo>
                    <a:pt x="267" y="61"/>
                  </a:lnTo>
                  <a:lnTo>
                    <a:pt x="271" y="69"/>
                  </a:lnTo>
                  <a:lnTo>
                    <a:pt x="273" y="73"/>
                  </a:lnTo>
                  <a:lnTo>
                    <a:pt x="279" y="83"/>
                  </a:lnTo>
                  <a:lnTo>
                    <a:pt x="281" y="87"/>
                  </a:lnTo>
                  <a:lnTo>
                    <a:pt x="283" y="97"/>
                  </a:lnTo>
                  <a:lnTo>
                    <a:pt x="285" y="101"/>
                  </a:lnTo>
                  <a:lnTo>
                    <a:pt x="289" y="109"/>
                  </a:lnTo>
                  <a:lnTo>
                    <a:pt x="291" y="115"/>
                  </a:lnTo>
                  <a:lnTo>
                    <a:pt x="293" y="125"/>
                  </a:lnTo>
                  <a:lnTo>
                    <a:pt x="293" y="129"/>
                  </a:lnTo>
                  <a:lnTo>
                    <a:pt x="293" y="139"/>
                  </a:lnTo>
                  <a:lnTo>
                    <a:pt x="293" y="145"/>
                  </a:lnTo>
                  <a:lnTo>
                    <a:pt x="293" y="149"/>
                  </a:lnTo>
                  <a:lnTo>
                    <a:pt x="293" y="155"/>
                  </a:lnTo>
                  <a:lnTo>
                    <a:pt x="293" y="159"/>
                  </a:lnTo>
                  <a:lnTo>
                    <a:pt x="293" y="168"/>
                  </a:lnTo>
                  <a:lnTo>
                    <a:pt x="293" y="174"/>
                  </a:lnTo>
                  <a:lnTo>
                    <a:pt x="291" y="184"/>
                  </a:lnTo>
                  <a:lnTo>
                    <a:pt x="289" y="188"/>
                  </a:lnTo>
                  <a:lnTo>
                    <a:pt x="285" y="198"/>
                  </a:lnTo>
                  <a:lnTo>
                    <a:pt x="283" y="202"/>
                  </a:lnTo>
                  <a:lnTo>
                    <a:pt x="281" y="212"/>
                  </a:lnTo>
                  <a:lnTo>
                    <a:pt x="279" y="216"/>
                  </a:lnTo>
                  <a:lnTo>
                    <a:pt x="273" y="224"/>
                  </a:lnTo>
                  <a:lnTo>
                    <a:pt x="271" y="228"/>
                  </a:lnTo>
                  <a:lnTo>
                    <a:pt x="267" y="236"/>
                  </a:lnTo>
                  <a:lnTo>
                    <a:pt x="263" y="240"/>
                  </a:lnTo>
                  <a:lnTo>
                    <a:pt x="257" y="248"/>
                  </a:lnTo>
                  <a:lnTo>
                    <a:pt x="254" y="252"/>
                  </a:lnTo>
                  <a:lnTo>
                    <a:pt x="250" y="254"/>
                  </a:lnTo>
                  <a:lnTo>
                    <a:pt x="248" y="258"/>
                  </a:lnTo>
                  <a:lnTo>
                    <a:pt x="244" y="262"/>
                  </a:lnTo>
                  <a:lnTo>
                    <a:pt x="236" y="268"/>
                  </a:lnTo>
                  <a:lnTo>
                    <a:pt x="232" y="272"/>
                  </a:lnTo>
                  <a:lnTo>
                    <a:pt x="224" y="275"/>
                  </a:lnTo>
                  <a:lnTo>
                    <a:pt x="220" y="277"/>
                  </a:lnTo>
                  <a:lnTo>
                    <a:pt x="213" y="283"/>
                  </a:lnTo>
                  <a:lnTo>
                    <a:pt x="209" y="285"/>
                  </a:lnTo>
                  <a:lnTo>
                    <a:pt x="199" y="287"/>
                  </a:lnTo>
                  <a:lnTo>
                    <a:pt x="195" y="289"/>
                  </a:lnTo>
                  <a:lnTo>
                    <a:pt x="185" y="293"/>
                  </a:lnTo>
                  <a:lnTo>
                    <a:pt x="181" y="295"/>
                  </a:lnTo>
                  <a:lnTo>
                    <a:pt x="172" y="297"/>
                  </a:lnTo>
                  <a:lnTo>
                    <a:pt x="166" y="297"/>
                  </a:lnTo>
                  <a:lnTo>
                    <a:pt x="156" y="297"/>
                  </a:lnTo>
                  <a:lnTo>
                    <a:pt x="152" y="297"/>
                  </a:lnTo>
                  <a:lnTo>
                    <a:pt x="146" y="297"/>
                  </a:lnTo>
                  <a:lnTo>
                    <a:pt x="142" y="297"/>
                  </a:lnTo>
                  <a:lnTo>
                    <a:pt x="137" y="297"/>
                  </a:lnTo>
                  <a:lnTo>
                    <a:pt x="127" y="297"/>
                  </a:lnTo>
                  <a:lnTo>
                    <a:pt x="123" y="297"/>
                  </a:lnTo>
                  <a:lnTo>
                    <a:pt x="113" y="295"/>
                  </a:lnTo>
                  <a:lnTo>
                    <a:pt x="107" y="293"/>
                  </a:lnTo>
                  <a:lnTo>
                    <a:pt x="100" y="289"/>
                  </a:lnTo>
                  <a:lnTo>
                    <a:pt x="96" y="287"/>
                  </a:lnTo>
                  <a:lnTo>
                    <a:pt x="86" y="285"/>
                  </a:lnTo>
                  <a:lnTo>
                    <a:pt x="82" y="283"/>
                  </a:lnTo>
                  <a:lnTo>
                    <a:pt x="72" y="277"/>
                  </a:lnTo>
                  <a:lnTo>
                    <a:pt x="68" y="275"/>
                  </a:lnTo>
                  <a:lnTo>
                    <a:pt x="61" y="272"/>
                  </a:lnTo>
                  <a:lnTo>
                    <a:pt x="57" y="268"/>
                  </a:lnTo>
                  <a:lnTo>
                    <a:pt x="51" y="262"/>
                  </a:lnTo>
                  <a:lnTo>
                    <a:pt x="47" y="258"/>
                  </a:lnTo>
                  <a:lnTo>
                    <a:pt x="43" y="254"/>
                  </a:lnTo>
                  <a:lnTo>
                    <a:pt x="41" y="252"/>
                  </a:lnTo>
                  <a:lnTo>
                    <a:pt x="37" y="248"/>
                  </a:lnTo>
                  <a:lnTo>
                    <a:pt x="31" y="240"/>
                  </a:lnTo>
                  <a:lnTo>
                    <a:pt x="29" y="236"/>
                  </a:lnTo>
                  <a:lnTo>
                    <a:pt x="24" y="228"/>
                  </a:lnTo>
                  <a:lnTo>
                    <a:pt x="20" y="224"/>
                  </a:lnTo>
                  <a:lnTo>
                    <a:pt x="16" y="216"/>
                  </a:lnTo>
                  <a:lnTo>
                    <a:pt x="14" y="212"/>
                  </a:lnTo>
                  <a:lnTo>
                    <a:pt x="10" y="202"/>
                  </a:lnTo>
                  <a:lnTo>
                    <a:pt x="8" y="198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4" y="174"/>
                  </a:lnTo>
                  <a:lnTo>
                    <a:pt x="2" y="168"/>
                  </a:lnTo>
                  <a:lnTo>
                    <a:pt x="0" y="159"/>
                  </a:lnTo>
                  <a:lnTo>
                    <a:pt x="0" y="155"/>
                  </a:lnTo>
                  <a:lnTo>
                    <a:pt x="0" y="149"/>
                  </a:lnTo>
                  <a:lnTo>
                    <a:pt x="0" y="145"/>
                  </a:lnTo>
                  <a:lnTo>
                    <a:pt x="0" y="139"/>
                  </a:lnTo>
                  <a:lnTo>
                    <a:pt x="2" y="129"/>
                  </a:lnTo>
                  <a:lnTo>
                    <a:pt x="4" y="125"/>
                  </a:lnTo>
                  <a:lnTo>
                    <a:pt x="6" y="115"/>
                  </a:lnTo>
                  <a:lnTo>
                    <a:pt x="6" y="109"/>
                  </a:lnTo>
                  <a:lnTo>
                    <a:pt x="8" y="101"/>
                  </a:lnTo>
                  <a:lnTo>
                    <a:pt x="10" y="97"/>
                  </a:lnTo>
                  <a:lnTo>
                    <a:pt x="14" y="87"/>
                  </a:lnTo>
                  <a:lnTo>
                    <a:pt x="16" y="83"/>
                  </a:lnTo>
                  <a:lnTo>
                    <a:pt x="20" y="73"/>
                  </a:lnTo>
                  <a:lnTo>
                    <a:pt x="24" y="69"/>
                  </a:lnTo>
                  <a:lnTo>
                    <a:pt x="29" y="61"/>
                  </a:lnTo>
                  <a:lnTo>
                    <a:pt x="31" y="57"/>
                  </a:lnTo>
                  <a:lnTo>
                    <a:pt x="37" y="52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2"/>
                  </a:lnTo>
                  <a:lnTo>
                    <a:pt x="51" y="38"/>
                  </a:lnTo>
                  <a:lnTo>
                    <a:pt x="57" y="32"/>
                  </a:lnTo>
                  <a:lnTo>
                    <a:pt x="61" y="30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82" y="16"/>
                  </a:lnTo>
                  <a:lnTo>
                    <a:pt x="86" y="14"/>
                  </a:lnTo>
                  <a:lnTo>
                    <a:pt x="96" y="10"/>
                  </a:lnTo>
                  <a:lnTo>
                    <a:pt x="100" y="8"/>
                  </a:lnTo>
                  <a:lnTo>
                    <a:pt x="107" y="6"/>
                  </a:lnTo>
                  <a:lnTo>
                    <a:pt x="113" y="6"/>
                  </a:lnTo>
                  <a:lnTo>
                    <a:pt x="123" y="4"/>
                  </a:lnTo>
                  <a:lnTo>
                    <a:pt x="127" y="2"/>
                  </a:lnTo>
                  <a:lnTo>
                    <a:pt x="137" y="0"/>
                  </a:lnTo>
                  <a:lnTo>
                    <a:pt x="142" y="0"/>
                  </a:lnTo>
                  <a:lnTo>
                    <a:pt x="146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284" y="965"/>
              <a:ext cx="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s-ES_tradnl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40" y="1227"/>
              <a:ext cx="129" cy="137"/>
            </a:xfrm>
            <a:custGeom>
              <a:avLst/>
              <a:gdLst>
                <a:gd name="T0" fmla="*/ 156 w 293"/>
                <a:gd name="T1" fmla="*/ 0 h 297"/>
                <a:gd name="T2" fmla="*/ 181 w 293"/>
                <a:gd name="T3" fmla="*/ 6 h 297"/>
                <a:gd name="T4" fmla="*/ 199 w 293"/>
                <a:gd name="T5" fmla="*/ 10 h 297"/>
                <a:gd name="T6" fmla="*/ 220 w 293"/>
                <a:gd name="T7" fmla="*/ 20 h 297"/>
                <a:gd name="T8" fmla="*/ 236 w 293"/>
                <a:gd name="T9" fmla="*/ 32 h 297"/>
                <a:gd name="T10" fmla="*/ 250 w 293"/>
                <a:gd name="T11" fmla="*/ 43 h 297"/>
                <a:gd name="T12" fmla="*/ 263 w 293"/>
                <a:gd name="T13" fmla="*/ 57 h 297"/>
                <a:gd name="T14" fmla="*/ 273 w 293"/>
                <a:gd name="T15" fmla="*/ 73 h 297"/>
                <a:gd name="T16" fmla="*/ 283 w 293"/>
                <a:gd name="T17" fmla="*/ 97 h 297"/>
                <a:gd name="T18" fmla="*/ 291 w 293"/>
                <a:gd name="T19" fmla="*/ 115 h 297"/>
                <a:gd name="T20" fmla="*/ 293 w 293"/>
                <a:gd name="T21" fmla="*/ 139 h 297"/>
                <a:gd name="T22" fmla="*/ 293 w 293"/>
                <a:gd name="T23" fmla="*/ 154 h 297"/>
                <a:gd name="T24" fmla="*/ 293 w 293"/>
                <a:gd name="T25" fmla="*/ 174 h 297"/>
                <a:gd name="T26" fmla="*/ 285 w 293"/>
                <a:gd name="T27" fmla="*/ 198 h 297"/>
                <a:gd name="T28" fmla="*/ 279 w 293"/>
                <a:gd name="T29" fmla="*/ 216 h 297"/>
                <a:gd name="T30" fmla="*/ 267 w 293"/>
                <a:gd name="T31" fmla="*/ 236 h 297"/>
                <a:gd name="T32" fmla="*/ 254 w 293"/>
                <a:gd name="T33" fmla="*/ 252 h 297"/>
                <a:gd name="T34" fmla="*/ 244 w 293"/>
                <a:gd name="T35" fmla="*/ 261 h 297"/>
                <a:gd name="T36" fmla="*/ 224 w 293"/>
                <a:gd name="T37" fmla="*/ 275 h 297"/>
                <a:gd name="T38" fmla="*/ 209 w 293"/>
                <a:gd name="T39" fmla="*/ 285 h 297"/>
                <a:gd name="T40" fmla="*/ 185 w 293"/>
                <a:gd name="T41" fmla="*/ 293 h 297"/>
                <a:gd name="T42" fmla="*/ 166 w 293"/>
                <a:gd name="T43" fmla="*/ 297 h 297"/>
                <a:gd name="T44" fmla="*/ 146 w 293"/>
                <a:gd name="T45" fmla="*/ 297 h 297"/>
                <a:gd name="T46" fmla="*/ 127 w 293"/>
                <a:gd name="T47" fmla="*/ 297 h 297"/>
                <a:gd name="T48" fmla="*/ 107 w 293"/>
                <a:gd name="T49" fmla="*/ 293 h 297"/>
                <a:gd name="T50" fmla="*/ 86 w 293"/>
                <a:gd name="T51" fmla="*/ 285 h 297"/>
                <a:gd name="T52" fmla="*/ 68 w 293"/>
                <a:gd name="T53" fmla="*/ 275 h 297"/>
                <a:gd name="T54" fmla="*/ 51 w 293"/>
                <a:gd name="T55" fmla="*/ 261 h 297"/>
                <a:gd name="T56" fmla="*/ 41 w 293"/>
                <a:gd name="T57" fmla="*/ 252 h 297"/>
                <a:gd name="T58" fmla="*/ 29 w 293"/>
                <a:gd name="T59" fmla="*/ 236 h 297"/>
                <a:gd name="T60" fmla="*/ 16 w 293"/>
                <a:gd name="T61" fmla="*/ 216 h 297"/>
                <a:gd name="T62" fmla="*/ 8 w 293"/>
                <a:gd name="T63" fmla="*/ 198 h 297"/>
                <a:gd name="T64" fmla="*/ 4 w 293"/>
                <a:gd name="T65" fmla="*/ 174 h 297"/>
                <a:gd name="T66" fmla="*/ 0 w 293"/>
                <a:gd name="T67" fmla="*/ 154 h 297"/>
                <a:gd name="T68" fmla="*/ 0 w 293"/>
                <a:gd name="T69" fmla="*/ 139 h 297"/>
                <a:gd name="T70" fmla="*/ 6 w 293"/>
                <a:gd name="T71" fmla="*/ 115 h 297"/>
                <a:gd name="T72" fmla="*/ 10 w 293"/>
                <a:gd name="T73" fmla="*/ 97 h 297"/>
                <a:gd name="T74" fmla="*/ 20 w 293"/>
                <a:gd name="T75" fmla="*/ 73 h 297"/>
                <a:gd name="T76" fmla="*/ 31 w 293"/>
                <a:gd name="T77" fmla="*/ 57 h 297"/>
                <a:gd name="T78" fmla="*/ 43 w 293"/>
                <a:gd name="T79" fmla="*/ 43 h 297"/>
                <a:gd name="T80" fmla="*/ 57 w 293"/>
                <a:gd name="T81" fmla="*/ 32 h 297"/>
                <a:gd name="T82" fmla="*/ 72 w 293"/>
                <a:gd name="T83" fmla="*/ 20 h 297"/>
                <a:gd name="T84" fmla="*/ 96 w 293"/>
                <a:gd name="T85" fmla="*/ 10 h 297"/>
                <a:gd name="T86" fmla="*/ 113 w 293"/>
                <a:gd name="T87" fmla="*/ 6 h 297"/>
                <a:gd name="T88" fmla="*/ 137 w 293"/>
                <a:gd name="T8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97">
                  <a:moveTo>
                    <a:pt x="146" y="0"/>
                  </a:moveTo>
                  <a:lnTo>
                    <a:pt x="152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2" y="4"/>
                  </a:lnTo>
                  <a:lnTo>
                    <a:pt x="181" y="6"/>
                  </a:lnTo>
                  <a:lnTo>
                    <a:pt x="185" y="6"/>
                  </a:lnTo>
                  <a:lnTo>
                    <a:pt x="195" y="8"/>
                  </a:lnTo>
                  <a:lnTo>
                    <a:pt x="199" y="10"/>
                  </a:lnTo>
                  <a:lnTo>
                    <a:pt x="209" y="14"/>
                  </a:lnTo>
                  <a:lnTo>
                    <a:pt x="213" y="16"/>
                  </a:lnTo>
                  <a:lnTo>
                    <a:pt x="220" y="20"/>
                  </a:lnTo>
                  <a:lnTo>
                    <a:pt x="224" y="24"/>
                  </a:lnTo>
                  <a:lnTo>
                    <a:pt x="232" y="30"/>
                  </a:lnTo>
                  <a:lnTo>
                    <a:pt x="236" y="32"/>
                  </a:lnTo>
                  <a:lnTo>
                    <a:pt x="244" y="38"/>
                  </a:lnTo>
                  <a:lnTo>
                    <a:pt x="248" y="42"/>
                  </a:lnTo>
                  <a:lnTo>
                    <a:pt x="250" y="43"/>
                  </a:lnTo>
                  <a:lnTo>
                    <a:pt x="254" y="47"/>
                  </a:lnTo>
                  <a:lnTo>
                    <a:pt x="257" y="51"/>
                  </a:lnTo>
                  <a:lnTo>
                    <a:pt x="263" y="57"/>
                  </a:lnTo>
                  <a:lnTo>
                    <a:pt x="267" y="61"/>
                  </a:lnTo>
                  <a:lnTo>
                    <a:pt x="271" y="69"/>
                  </a:lnTo>
                  <a:lnTo>
                    <a:pt x="273" y="73"/>
                  </a:lnTo>
                  <a:lnTo>
                    <a:pt x="279" y="83"/>
                  </a:lnTo>
                  <a:lnTo>
                    <a:pt x="281" y="87"/>
                  </a:lnTo>
                  <a:lnTo>
                    <a:pt x="283" y="97"/>
                  </a:lnTo>
                  <a:lnTo>
                    <a:pt x="285" y="101"/>
                  </a:lnTo>
                  <a:lnTo>
                    <a:pt x="289" y="109"/>
                  </a:lnTo>
                  <a:lnTo>
                    <a:pt x="291" y="115"/>
                  </a:lnTo>
                  <a:lnTo>
                    <a:pt x="293" y="125"/>
                  </a:lnTo>
                  <a:lnTo>
                    <a:pt x="293" y="129"/>
                  </a:lnTo>
                  <a:lnTo>
                    <a:pt x="293" y="139"/>
                  </a:lnTo>
                  <a:lnTo>
                    <a:pt x="293" y="145"/>
                  </a:lnTo>
                  <a:lnTo>
                    <a:pt x="293" y="149"/>
                  </a:lnTo>
                  <a:lnTo>
                    <a:pt x="293" y="154"/>
                  </a:lnTo>
                  <a:lnTo>
                    <a:pt x="293" y="158"/>
                  </a:lnTo>
                  <a:lnTo>
                    <a:pt x="293" y="168"/>
                  </a:lnTo>
                  <a:lnTo>
                    <a:pt x="293" y="174"/>
                  </a:lnTo>
                  <a:lnTo>
                    <a:pt x="291" y="184"/>
                  </a:lnTo>
                  <a:lnTo>
                    <a:pt x="289" y="188"/>
                  </a:lnTo>
                  <a:lnTo>
                    <a:pt x="285" y="198"/>
                  </a:lnTo>
                  <a:lnTo>
                    <a:pt x="283" y="202"/>
                  </a:lnTo>
                  <a:lnTo>
                    <a:pt x="281" y="212"/>
                  </a:lnTo>
                  <a:lnTo>
                    <a:pt x="279" y="216"/>
                  </a:lnTo>
                  <a:lnTo>
                    <a:pt x="273" y="224"/>
                  </a:lnTo>
                  <a:lnTo>
                    <a:pt x="271" y="228"/>
                  </a:lnTo>
                  <a:lnTo>
                    <a:pt x="267" y="236"/>
                  </a:lnTo>
                  <a:lnTo>
                    <a:pt x="263" y="240"/>
                  </a:lnTo>
                  <a:lnTo>
                    <a:pt x="257" y="248"/>
                  </a:lnTo>
                  <a:lnTo>
                    <a:pt x="254" y="252"/>
                  </a:lnTo>
                  <a:lnTo>
                    <a:pt x="250" y="254"/>
                  </a:lnTo>
                  <a:lnTo>
                    <a:pt x="248" y="258"/>
                  </a:lnTo>
                  <a:lnTo>
                    <a:pt x="244" y="261"/>
                  </a:lnTo>
                  <a:lnTo>
                    <a:pt x="236" y="267"/>
                  </a:lnTo>
                  <a:lnTo>
                    <a:pt x="232" y="271"/>
                  </a:lnTo>
                  <a:lnTo>
                    <a:pt x="224" y="275"/>
                  </a:lnTo>
                  <a:lnTo>
                    <a:pt x="220" y="277"/>
                  </a:lnTo>
                  <a:lnTo>
                    <a:pt x="213" y="283"/>
                  </a:lnTo>
                  <a:lnTo>
                    <a:pt x="209" y="285"/>
                  </a:lnTo>
                  <a:lnTo>
                    <a:pt x="199" y="287"/>
                  </a:lnTo>
                  <a:lnTo>
                    <a:pt x="195" y="289"/>
                  </a:lnTo>
                  <a:lnTo>
                    <a:pt x="185" y="293"/>
                  </a:lnTo>
                  <a:lnTo>
                    <a:pt x="181" y="295"/>
                  </a:lnTo>
                  <a:lnTo>
                    <a:pt x="172" y="297"/>
                  </a:lnTo>
                  <a:lnTo>
                    <a:pt x="166" y="297"/>
                  </a:lnTo>
                  <a:lnTo>
                    <a:pt x="156" y="297"/>
                  </a:lnTo>
                  <a:lnTo>
                    <a:pt x="152" y="297"/>
                  </a:lnTo>
                  <a:lnTo>
                    <a:pt x="146" y="297"/>
                  </a:lnTo>
                  <a:lnTo>
                    <a:pt x="142" y="297"/>
                  </a:lnTo>
                  <a:lnTo>
                    <a:pt x="137" y="297"/>
                  </a:lnTo>
                  <a:lnTo>
                    <a:pt x="127" y="297"/>
                  </a:lnTo>
                  <a:lnTo>
                    <a:pt x="123" y="297"/>
                  </a:lnTo>
                  <a:lnTo>
                    <a:pt x="113" y="295"/>
                  </a:lnTo>
                  <a:lnTo>
                    <a:pt x="107" y="293"/>
                  </a:lnTo>
                  <a:lnTo>
                    <a:pt x="100" y="289"/>
                  </a:lnTo>
                  <a:lnTo>
                    <a:pt x="96" y="287"/>
                  </a:lnTo>
                  <a:lnTo>
                    <a:pt x="86" y="285"/>
                  </a:lnTo>
                  <a:lnTo>
                    <a:pt x="82" y="283"/>
                  </a:lnTo>
                  <a:lnTo>
                    <a:pt x="72" y="277"/>
                  </a:lnTo>
                  <a:lnTo>
                    <a:pt x="68" y="275"/>
                  </a:lnTo>
                  <a:lnTo>
                    <a:pt x="61" y="271"/>
                  </a:lnTo>
                  <a:lnTo>
                    <a:pt x="57" y="267"/>
                  </a:lnTo>
                  <a:lnTo>
                    <a:pt x="51" y="261"/>
                  </a:lnTo>
                  <a:lnTo>
                    <a:pt x="47" y="258"/>
                  </a:lnTo>
                  <a:lnTo>
                    <a:pt x="43" y="254"/>
                  </a:lnTo>
                  <a:lnTo>
                    <a:pt x="41" y="252"/>
                  </a:lnTo>
                  <a:lnTo>
                    <a:pt x="37" y="248"/>
                  </a:lnTo>
                  <a:lnTo>
                    <a:pt x="31" y="240"/>
                  </a:lnTo>
                  <a:lnTo>
                    <a:pt x="29" y="236"/>
                  </a:lnTo>
                  <a:lnTo>
                    <a:pt x="24" y="228"/>
                  </a:lnTo>
                  <a:lnTo>
                    <a:pt x="20" y="224"/>
                  </a:lnTo>
                  <a:lnTo>
                    <a:pt x="16" y="216"/>
                  </a:lnTo>
                  <a:lnTo>
                    <a:pt x="14" y="212"/>
                  </a:lnTo>
                  <a:lnTo>
                    <a:pt x="10" y="202"/>
                  </a:lnTo>
                  <a:lnTo>
                    <a:pt x="8" y="198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4" y="174"/>
                  </a:lnTo>
                  <a:lnTo>
                    <a:pt x="2" y="168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0" y="149"/>
                  </a:lnTo>
                  <a:lnTo>
                    <a:pt x="0" y="145"/>
                  </a:lnTo>
                  <a:lnTo>
                    <a:pt x="0" y="139"/>
                  </a:lnTo>
                  <a:lnTo>
                    <a:pt x="2" y="129"/>
                  </a:lnTo>
                  <a:lnTo>
                    <a:pt x="4" y="125"/>
                  </a:lnTo>
                  <a:lnTo>
                    <a:pt x="6" y="115"/>
                  </a:lnTo>
                  <a:lnTo>
                    <a:pt x="6" y="109"/>
                  </a:lnTo>
                  <a:lnTo>
                    <a:pt x="8" y="101"/>
                  </a:lnTo>
                  <a:lnTo>
                    <a:pt x="10" y="97"/>
                  </a:lnTo>
                  <a:lnTo>
                    <a:pt x="14" y="87"/>
                  </a:lnTo>
                  <a:lnTo>
                    <a:pt x="16" y="83"/>
                  </a:lnTo>
                  <a:lnTo>
                    <a:pt x="20" y="73"/>
                  </a:lnTo>
                  <a:lnTo>
                    <a:pt x="24" y="69"/>
                  </a:lnTo>
                  <a:lnTo>
                    <a:pt x="29" y="61"/>
                  </a:lnTo>
                  <a:lnTo>
                    <a:pt x="31" y="57"/>
                  </a:lnTo>
                  <a:lnTo>
                    <a:pt x="37" y="51"/>
                  </a:lnTo>
                  <a:lnTo>
                    <a:pt x="41" y="47"/>
                  </a:lnTo>
                  <a:lnTo>
                    <a:pt x="43" y="43"/>
                  </a:lnTo>
                  <a:lnTo>
                    <a:pt x="47" y="42"/>
                  </a:lnTo>
                  <a:lnTo>
                    <a:pt x="51" y="38"/>
                  </a:lnTo>
                  <a:lnTo>
                    <a:pt x="57" y="32"/>
                  </a:lnTo>
                  <a:lnTo>
                    <a:pt x="61" y="30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82" y="16"/>
                  </a:lnTo>
                  <a:lnTo>
                    <a:pt x="86" y="14"/>
                  </a:lnTo>
                  <a:lnTo>
                    <a:pt x="96" y="10"/>
                  </a:lnTo>
                  <a:lnTo>
                    <a:pt x="100" y="8"/>
                  </a:lnTo>
                  <a:lnTo>
                    <a:pt x="107" y="6"/>
                  </a:lnTo>
                  <a:lnTo>
                    <a:pt x="113" y="6"/>
                  </a:lnTo>
                  <a:lnTo>
                    <a:pt x="123" y="4"/>
                  </a:lnTo>
                  <a:lnTo>
                    <a:pt x="127" y="2"/>
                  </a:lnTo>
                  <a:lnTo>
                    <a:pt x="137" y="0"/>
                  </a:lnTo>
                  <a:lnTo>
                    <a:pt x="142" y="0"/>
                  </a:lnTo>
                  <a:lnTo>
                    <a:pt x="146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297" y="1274"/>
              <a:ext cx="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s-ES_tradnl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47" y="1466"/>
              <a:ext cx="129" cy="137"/>
            </a:xfrm>
            <a:custGeom>
              <a:avLst/>
              <a:gdLst>
                <a:gd name="T0" fmla="*/ 156 w 293"/>
                <a:gd name="T1" fmla="*/ 0 h 297"/>
                <a:gd name="T2" fmla="*/ 182 w 293"/>
                <a:gd name="T3" fmla="*/ 6 h 297"/>
                <a:gd name="T4" fmla="*/ 199 w 293"/>
                <a:gd name="T5" fmla="*/ 10 h 297"/>
                <a:gd name="T6" fmla="*/ 221 w 293"/>
                <a:gd name="T7" fmla="*/ 20 h 297"/>
                <a:gd name="T8" fmla="*/ 236 w 293"/>
                <a:gd name="T9" fmla="*/ 32 h 297"/>
                <a:gd name="T10" fmla="*/ 250 w 293"/>
                <a:gd name="T11" fmla="*/ 44 h 297"/>
                <a:gd name="T12" fmla="*/ 264 w 293"/>
                <a:gd name="T13" fmla="*/ 58 h 297"/>
                <a:gd name="T14" fmla="*/ 273 w 293"/>
                <a:gd name="T15" fmla="*/ 73 h 297"/>
                <a:gd name="T16" fmla="*/ 283 w 293"/>
                <a:gd name="T17" fmla="*/ 97 h 297"/>
                <a:gd name="T18" fmla="*/ 291 w 293"/>
                <a:gd name="T19" fmla="*/ 115 h 297"/>
                <a:gd name="T20" fmla="*/ 293 w 293"/>
                <a:gd name="T21" fmla="*/ 139 h 297"/>
                <a:gd name="T22" fmla="*/ 293 w 293"/>
                <a:gd name="T23" fmla="*/ 155 h 297"/>
                <a:gd name="T24" fmla="*/ 293 w 293"/>
                <a:gd name="T25" fmla="*/ 175 h 297"/>
                <a:gd name="T26" fmla="*/ 285 w 293"/>
                <a:gd name="T27" fmla="*/ 198 h 297"/>
                <a:gd name="T28" fmla="*/ 279 w 293"/>
                <a:gd name="T29" fmla="*/ 216 h 297"/>
                <a:gd name="T30" fmla="*/ 268 w 293"/>
                <a:gd name="T31" fmla="*/ 236 h 297"/>
                <a:gd name="T32" fmla="*/ 254 w 293"/>
                <a:gd name="T33" fmla="*/ 252 h 297"/>
                <a:gd name="T34" fmla="*/ 244 w 293"/>
                <a:gd name="T35" fmla="*/ 262 h 297"/>
                <a:gd name="T36" fmla="*/ 225 w 293"/>
                <a:gd name="T37" fmla="*/ 276 h 297"/>
                <a:gd name="T38" fmla="*/ 209 w 293"/>
                <a:gd name="T39" fmla="*/ 286 h 297"/>
                <a:gd name="T40" fmla="*/ 186 w 293"/>
                <a:gd name="T41" fmla="*/ 293 h 297"/>
                <a:gd name="T42" fmla="*/ 166 w 293"/>
                <a:gd name="T43" fmla="*/ 297 h 297"/>
                <a:gd name="T44" fmla="*/ 147 w 293"/>
                <a:gd name="T45" fmla="*/ 297 h 297"/>
                <a:gd name="T46" fmla="*/ 127 w 293"/>
                <a:gd name="T47" fmla="*/ 297 h 297"/>
                <a:gd name="T48" fmla="*/ 108 w 293"/>
                <a:gd name="T49" fmla="*/ 293 h 297"/>
                <a:gd name="T50" fmla="*/ 86 w 293"/>
                <a:gd name="T51" fmla="*/ 286 h 297"/>
                <a:gd name="T52" fmla="*/ 69 w 293"/>
                <a:gd name="T53" fmla="*/ 276 h 297"/>
                <a:gd name="T54" fmla="*/ 51 w 293"/>
                <a:gd name="T55" fmla="*/ 262 h 297"/>
                <a:gd name="T56" fmla="*/ 41 w 293"/>
                <a:gd name="T57" fmla="*/ 252 h 297"/>
                <a:gd name="T58" fmla="*/ 30 w 293"/>
                <a:gd name="T59" fmla="*/ 236 h 297"/>
                <a:gd name="T60" fmla="*/ 16 w 293"/>
                <a:gd name="T61" fmla="*/ 216 h 297"/>
                <a:gd name="T62" fmla="*/ 8 w 293"/>
                <a:gd name="T63" fmla="*/ 198 h 297"/>
                <a:gd name="T64" fmla="*/ 4 w 293"/>
                <a:gd name="T65" fmla="*/ 175 h 297"/>
                <a:gd name="T66" fmla="*/ 0 w 293"/>
                <a:gd name="T67" fmla="*/ 155 h 297"/>
                <a:gd name="T68" fmla="*/ 0 w 293"/>
                <a:gd name="T69" fmla="*/ 139 h 297"/>
                <a:gd name="T70" fmla="*/ 6 w 293"/>
                <a:gd name="T71" fmla="*/ 115 h 297"/>
                <a:gd name="T72" fmla="*/ 10 w 293"/>
                <a:gd name="T73" fmla="*/ 97 h 297"/>
                <a:gd name="T74" fmla="*/ 20 w 293"/>
                <a:gd name="T75" fmla="*/ 73 h 297"/>
                <a:gd name="T76" fmla="*/ 32 w 293"/>
                <a:gd name="T77" fmla="*/ 58 h 297"/>
                <a:gd name="T78" fmla="*/ 43 w 293"/>
                <a:gd name="T79" fmla="*/ 44 h 297"/>
                <a:gd name="T80" fmla="*/ 57 w 293"/>
                <a:gd name="T81" fmla="*/ 32 h 297"/>
                <a:gd name="T82" fmla="*/ 73 w 293"/>
                <a:gd name="T83" fmla="*/ 20 h 297"/>
                <a:gd name="T84" fmla="*/ 96 w 293"/>
                <a:gd name="T85" fmla="*/ 10 h 297"/>
                <a:gd name="T86" fmla="*/ 114 w 293"/>
                <a:gd name="T87" fmla="*/ 6 h 297"/>
                <a:gd name="T88" fmla="*/ 137 w 293"/>
                <a:gd name="T8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97">
                  <a:moveTo>
                    <a:pt x="147" y="0"/>
                  </a:moveTo>
                  <a:lnTo>
                    <a:pt x="153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2" y="4"/>
                  </a:lnTo>
                  <a:lnTo>
                    <a:pt x="182" y="6"/>
                  </a:lnTo>
                  <a:lnTo>
                    <a:pt x="186" y="6"/>
                  </a:lnTo>
                  <a:lnTo>
                    <a:pt x="195" y="8"/>
                  </a:lnTo>
                  <a:lnTo>
                    <a:pt x="199" y="10"/>
                  </a:lnTo>
                  <a:lnTo>
                    <a:pt x="209" y="14"/>
                  </a:lnTo>
                  <a:lnTo>
                    <a:pt x="213" y="16"/>
                  </a:lnTo>
                  <a:lnTo>
                    <a:pt x="221" y="20"/>
                  </a:lnTo>
                  <a:lnTo>
                    <a:pt x="225" y="24"/>
                  </a:lnTo>
                  <a:lnTo>
                    <a:pt x="232" y="30"/>
                  </a:lnTo>
                  <a:lnTo>
                    <a:pt x="236" y="32"/>
                  </a:lnTo>
                  <a:lnTo>
                    <a:pt x="244" y="38"/>
                  </a:lnTo>
                  <a:lnTo>
                    <a:pt x="248" y="42"/>
                  </a:lnTo>
                  <a:lnTo>
                    <a:pt x="250" y="44"/>
                  </a:lnTo>
                  <a:lnTo>
                    <a:pt x="254" y="48"/>
                  </a:lnTo>
                  <a:lnTo>
                    <a:pt x="258" y="52"/>
                  </a:lnTo>
                  <a:lnTo>
                    <a:pt x="264" y="58"/>
                  </a:lnTo>
                  <a:lnTo>
                    <a:pt x="268" y="62"/>
                  </a:lnTo>
                  <a:lnTo>
                    <a:pt x="271" y="70"/>
                  </a:lnTo>
                  <a:lnTo>
                    <a:pt x="273" y="73"/>
                  </a:lnTo>
                  <a:lnTo>
                    <a:pt x="279" y="83"/>
                  </a:lnTo>
                  <a:lnTo>
                    <a:pt x="281" y="87"/>
                  </a:lnTo>
                  <a:lnTo>
                    <a:pt x="283" y="97"/>
                  </a:lnTo>
                  <a:lnTo>
                    <a:pt x="285" y="101"/>
                  </a:lnTo>
                  <a:lnTo>
                    <a:pt x="289" y="109"/>
                  </a:lnTo>
                  <a:lnTo>
                    <a:pt x="291" y="115"/>
                  </a:lnTo>
                  <a:lnTo>
                    <a:pt x="293" y="125"/>
                  </a:lnTo>
                  <a:lnTo>
                    <a:pt x="293" y="129"/>
                  </a:lnTo>
                  <a:lnTo>
                    <a:pt x="293" y="139"/>
                  </a:lnTo>
                  <a:lnTo>
                    <a:pt x="293" y="145"/>
                  </a:lnTo>
                  <a:lnTo>
                    <a:pt x="293" y="149"/>
                  </a:lnTo>
                  <a:lnTo>
                    <a:pt x="293" y="155"/>
                  </a:lnTo>
                  <a:lnTo>
                    <a:pt x="293" y="159"/>
                  </a:lnTo>
                  <a:lnTo>
                    <a:pt x="293" y="169"/>
                  </a:lnTo>
                  <a:lnTo>
                    <a:pt x="293" y="175"/>
                  </a:lnTo>
                  <a:lnTo>
                    <a:pt x="291" y="184"/>
                  </a:lnTo>
                  <a:lnTo>
                    <a:pt x="289" y="188"/>
                  </a:lnTo>
                  <a:lnTo>
                    <a:pt x="285" y="198"/>
                  </a:lnTo>
                  <a:lnTo>
                    <a:pt x="283" y="202"/>
                  </a:lnTo>
                  <a:lnTo>
                    <a:pt x="281" y="212"/>
                  </a:lnTo>
                  <a:lnTo>
                    <a:pt x="279" y="216"/>
                  </a:lnTo>
                  <a:lnTo>
                    <a:pt x="273" y="224"/>
                  </a:lnTo>
                  <a:lnTo>
                    <a:pt x="271" y="228"/>
                  </a:lnTo>
                  <a:lnTo>
                    <a:pt x="268" y="236"/>
                  </a:lnTo>
                  <a:lnTo>
                    <a:pt x="264" y="240"/>
                  </a:lnTo>
                  <a:lnTo>
                    <a:pt x="258" y="248"/>
                  </a:lnTo>
                  <a:lnTo>
                    <a:pt x="254" y="252"/>
                  </a:lnTo>
                  <a:lnTo>
                    <a:pt x="250" y="254"/>
                  </a:lnTo>
                  <a:lnTo>
                    <a:pt x="248" y="258"/>
                  </a:lnTo>
                  <a:lnTo>
                    <a:pt x="244" y="262"/>
                  </a:lnTo>
                  <a:lnTo>
                    <a:pt x="236" y="268"/>
                  </a:lnTo>
                  <a:lnTo>
                    <a:pt x="232" y="272"/>
                  </a:lnTo>
                  <a:lnTo>
                    <a:pt x="225" y="276"/>
                  </a:lnTo>
                  <a:lnTo>
                    <a:pt x="221" y="278"/>
                  </a:lnTo>
                  <a:lnTo>
                    <a:pt x="213" y="284"/>
                  </a:lnTo>
                  <a:lnTo>
                    <a:pt x="209" y="286"/>
                  </a:lnTo>
                  <a:lnTo>
                    <a:pt x="199" y="288"/>
                  </a:lnTo>
                  <a:lnTo>
                    <a:pt x="195" y="289"/>
                  </a:lnTo>
                  <a:lnTo>
                    <a:pt x="186" y="293"/>
                  </a:lnTo>
                  <a:lnTo>
                    <a:pt x="182" y="295"/>
                  </a:lnTo>
                  <a:lnTo>
                    <a:pt x="172" y="297"/>
                  </a:lnTo>
                  <a:lnTo>
                    <a:pt x="166" y="297"/>
                  </a:lnTo>
                  <a:lnTo>
                    <a:pt x="156" y="297"/>
                  </a:lnTo>
                  <a:lnTo>
                    <a:pt x="153" y="297"/>
                  </a:lnTo>
                  <a:lnTo>
                    <a:pt x="147" y="297"/>
                  </a:lnTo>
                  <a:lnTo>
                    <a:pt x="143" y="297"/>
                  </a:lnTo>
                  <a:lnTo>
                    <a:pt x="137" y="297"/>
                  </a:lnTo>
                  <a:lnTo>
                    <a:pt x="127" y="297"/>
                  </a:lnTo>
                  <a:lnTo>
                    <a:pt x="123" y="297"/>
                  </a:lnTo>
                  <a:lnTo>
                    <a:pt x="114" y="295"/>
                  </a:lnTo>
                  <a:lnTo>
                    <a:pt x="108" y="293"/>
                  </a:lnTo>
                  <a:lnTo>
                    <a:pt x="100" y="289"/>
                  </a:lnTo>
                  <a:lnTo>
                    <a:pt x="96" y="288"/>
                  </a:lnTo>
                  <a:lnTo>
                    <a:pt x="86" y="286"/>
                  </a:lnTo>
                  <a:lnTo>
                    <a:pt x="82" y="284"/>
                  </a:lnTo>
                  <a:lnTo>
                    <a:pt x="73" y="278"/>
                  </a:lnTo>
                  <a:lnTo>
                    <a:pt x="69" y="276"/>
                  </a:lnTo>
                  <a:lnTo>
                    <a:pt x="61" y="272"/>
                  </a:lnTo>
                  <a:lnTo>
                    <a:pt x="57" y="268"/>
                  </a:lnTo>
                  <a:lnTo>
                    <a:pt x="51" y="262"/>
                  </a:lnTo>
                  <a:lnTo>
                    <a:pt x="47" y="258"/>
                  </a:lnTo>
                  <a:lnTo>
                    <a:pt x="43" y="254"/>
                  </a:lnTo>
                  <a:lnTo>
                    <a:pt x="41" y="252"/>
                  </a:lnTo>
                  <a:lnTo>
                    <a:pt x="38" y="248"/>
                  </a:lnTo>
                  <a:lnTo>
                    <a:pt x="32" y="240"/>
                  </a:lnTo>
                  <a:lnTo>
                    <a:pt x="30" y="236"/>
                  </a:lnTo>
                  <a:lnTo>
                    <a:pt x="24" y="228"/>
                  </a:lnTo>
                  <a:lnTo>
                    <a:pt x="20" y="224"/>
                  </a:lnTo>
                  <a:lnTo>
                    <a:pt x="16" y="216"/>
                  </a:lnTo>
                  <a:lnTo>
                    <a:pt x="14" y="212"/>
                  </a:lnTo>
                  <a:lnTo>
                    <a:pt x="10" y="202"/>
                  </a:lnTo>
                  <a:lnTo>
                    <a:pt x="8" y="198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4" y="175"/>
                  </a:lnTo>
                  <a:lnTo>
                    <a:pt x="2" y="169"/>
                  </a:lnTo>
                  <a:lnTo>
                    <a:pt x="0" y="159"/>
                  </a:lnTo>
                  <a:lnTo>
                    <a:pt x="0" y="155"/>
                  </a:lnTo>
                  <a:lnTo>
                    <a:pt x="0" y="149"/>
                  </a:lnTo>
                  <a:lnTo>
                    <a:pt x="0" y="145"/>
                  </a:lnTo>
                  <a:lnTo>
                    <a:pt x="0" y="139"/>
                  </a:lnTo>
                  <a:lnTo>
                    <a:pt x="2" y="129"/>
                  </a:lnTo>
                  <a:lnTo>
                    <a:pt x="4" y="125"/>
                  </a:lnTo>
                  <a:lnTo>
                    <a:pt x="6" y="115"/>
                  </a:lnTo>
                  <a:lnTo>
                    <a:pt x="6" y="109"/>
                  </a:lnTo>
                  <a:lnTo>
                    <a:pt x="8" y="101"/>
                  </a:lnTo>
                  <a:lnTo>
                    <a:pt x="10" y="97"/>
                  </a:lnTo>
                  <a:lnTo>
                    <a:pt x="14" y="87"/>
                  </a:lnTo>
                  <a:lnTo>
                    <a:pt x="16" y="83"/>
                  </a:lnTo>
                  <a:lnTo>
                    <a:pt x="20" y="73"/>
                  </a:lnTo>
                  <a:lnTo>
                    <a:pt x="24" y="70"/>
                  </a:lnTo>
                  <a:lnTo>
                    <a:pt x="30" y="62"/>
                  </a:lnTo>
                  <a:lnTo>
                    <a:pt x="32" y="58"/>
                  </a:lnTo>
                  <a:lnTo>
                    <a:pt x="38" y="52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2"/>
                  </a:lnTo>
                  <a:lnTo>
                    <a:pt x="51" y="38"/>
                  </a:lnTo>
                  <a:lnTo>
                    <a:pt x="57" y="32"/>
                  </a:lnTo>
                  <a:lnTo>
                    <a:pt x="61" y="30"/>
                  </a:lnTo>
                  <a:lnTo>
                    <a:pt x="69" y="24"/>
                  </a:lnTo>
                  <a:lnTo>
                    <a:pt x="73" y="20"/>
                  </a:lnTo>
                  <a:lnTo>
                    <a:pt x="82" y="16"/>
                  </a:lnTo>
                  <a:lnTo>
                    <a:pt x="86" y="14"/>
                  </a:lnTo>
                  <a:lnTo>
                    <a:pt x="96" y="10"/>
                  </a:lnTo>
                  <a:lnTo>
                    <a:pt x="100" y="8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3" y="4"/>
                  </a:lnTo>
                  <a:lnTo>
                    <a:pt x="127" y="2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47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103" y="1514"/>
              <a:ext cx="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s-ES_tradnl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304" y="1197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296" y="1198"/>
              <a:ext cx="17" cy="28"/>
            </a:xfrm>
            <a:custGeom>
              <a:avLst/>
              <a:gdLst>
                <a:gd name="T0" fmla="*/ 19 w 39"/>
                <a:gd name="T1" fmla="*/ 0 h 62"/>
                <a:gd name="T2" fmla="*/ 39 w 39"/>
                <a:gd name="T3" fmla="*/ 0 h 62"/>
                <a:gd name="T4" fmla="*/ 19 w 39"/>
                <a:gd name="T5" fmla="*/ 62 h 62"/>
                <a:gd name="T6" fmla="*/ 0 w 39"/>
                <a:gd name="T7" fmla="*/ 0 h 62"/>
                <a:gd name="T8" fmla="*/ 19 w 3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2">
                  <a:moveTo>
                    <a:pt x="19" y="0"/>
                  </a:moveTo>
                  <a:lnTo>
                    <a:pt x="39" y="0"/>
                  </a:lnTo>
                  <a:lnTo>
                    <a:pt x="19" y="62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04" y="1056"/>
              <a:ext cx="1" cy="1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158" y="1462"/>
              <a:ext cx="22" cy="24"/>
            </a:xfrm>
            <a:custGeom>
              <a:avLst/>
              <a:gdLst>
                <a:gd name="T0" fmla="*/ 37 w 51"/>
                <a:gd name="T1" fmla="*/ 14 h 52"/>
                <a:gd name="T2" fmla="*/ 51 w 51"/>
                <a:gd name="T3" fmla="*/ 26 h 52"/>
                <a:gd name="T4" fmla="*/ 0 w 51"/>
                <a:gd name="T5" fmla="*/ 52 h 52"/>
                <a:gd name="T6" fmla="*/ 25 w 51"/>
                <a:gd name="T7" fmla="*/ 0 h 52"/>
                <a:gd name="T8" fmla="*/ 37 w 51"/>
                <a:gd name="T9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37" y="14"/>
                  </a:moveTo>
                  <a:lnTo>
                    <a:pt x="51" y="26"/>
                  </a:lnTo>
                  <a:lnTo>
                    <a:pt x="0" y="52"/>
                  </a:lnTo>
                  <a:lnTo>
                    <a:pt x="25" y="0"/>
                  </a:lnTo>
                  <a:lnTo>
                    <a:pt x="37" y="1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3175" y="1359"/>
              <a:ext cx="102" cy="1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498" y="1433"/>
              <a:ext cx="128" cy="136"/>
            </a:xfrm>
            <a:custGeom>
              <a:avLst/>
              <a:gdLst>
                <a:gd name="T0" fmla="*/ 156 w 292"/>
                <a:gd name="T1" fmla="*/ 0 h 297"/>
                <a:gd name="T2" fmla="*/ 181 w 292"/>
                <a:gd name="T3" fmla="*/ 6 h 297"/>
                <a:gd name="T4" fmla="*/ 199 w 292"/>
                <a:gd name="T5" fmla="*/ 10 h 297"/>
                <a:gd name="T6" fmla="*/ 220 w 292"/>
                <a:gd name="T7" fmla="*/ 20 h 297"/>
                <a:gd name="T8" fmla="*/ 236 w 292"/>
                <a:gd name="T9" fmla="*/ 32 h 297"/>
                <a:gd name="T10" fmla="*/ 249 w 292"/>
                <a:gd name="T11" fmla="*/ 43 h 297"/>
                <a:gd name="T12" fmla="*/ 263 w 292"/>
                <a:gd name="T13" fmla="*/ 57 h 297"/>
                <a:gd name="T14" fmla="*/ 273 w 292"/>
                <a:gd name="T15" fmla="*/ 73 h 297"/>
                <a:gd name="T16" fmla="*/ 283 w 292"/>
                <a:gd name="T17" fmla="*/ 97 h 297"/>
                <a:gd name="T18" fmla="*/ 290 w 292"/>
                <a:gd name="T19" fmla="*/ 115 h 297"/>
                <a:gd name="T20" fmla="*/ 292 w 292"/>
                <a:gd name="T21" fmla="*/ 139 h 297"/>
                <a:gd name="T22" fmla="*/ 292 w 292"/>
                <a:gd name="T23" fmla="*/ 154 h 297"/>
                <a:gd name="T24" fmla="*/ 292 w 292"/>
                <a:gd name="T25" fmla="*/ 174 h 297"/>
                <a:gd name="T26" fmla="*/ 285 w 292"/>
                <a:gd name="T27" fmla="*/ 198 h 297"/>
                <a:gd name="T28" fmla="*/ 279 w 292"/>
                <a:gd name="T29" fmla="*/ 216 h 297"/>
                <a:gd name="T30" fmla="*/ 267 w 292"/>
                <a:gd name="T31" fmla="*/ 236 h 297"/>
                <a:gd name="T32" fmla="*/ 253 w 292"/>
                <a:gd name="T33" fmla="*/ 252 h 297"/>
                <a:gd name="T34" fmla="*/ 244 w 292"/>
                <a:gd name="T35" fmla="*/ 261 h 297"/>
                <a:gd name="T36" fmla="*/ 224 w 292"/>
                <a:gd name="T37" fmla="*/ 275 h 297"/>
                <a:gd name="T38" fmla="*/ 209 w 292"/>
                <a:gd name="T39" fmla="*/ 285 h 297"/>
                <a:gd name="T40" fmla="*/ 185 w 292"/>
                <a:gd name="T41" fmla="*/ 293 h 297"/>
                <a:gd name="T42" fmla="*/ 166 w 292"/>
                <a:gd name="T43" fmla="*/ 297 h 297"/>
                <a:gd name="T44" fmla="*/ 146 w 292"/>
                <a:gd name="T45" fmla="*/ 297 h 297"/>
                <a:gd name="T46" fmla="*/ 127 w 292"/>
                <a:gd name="T47" fmla="*/ 297 h 297"/>
                <a:gd name="T48" fmla="*/ 107 w 292"/>
                <a:gd name="T49" fmla="*/ 293 h 297"/>
                <a:gd name="T50" fmla="*/ 86 w 292"/>
                <a:gd name="T51" fmla="*/ 285 h 297"/>
                <a:gd name="T52" fmla="*/ 68 w 292"/>
                <a:gd name="T53" fmla="*/ 275 h 297"/>
                <a:gd name="T54" fmla="*/ 51 w 292"/>
                <a:gd name="T55" fmla="*/ 261 h 297"/>
                <a:gd name="T56" fmla="*/ 41 w 292"/>
                <a:gd name="T57" fmla="*/ 252 h 297"/>
                <a:gd name="T58" fmla="*/ 29 w 292"/>
                <a:gd name="T59" fmla="*/ 236 h 297"/>
                <a:gd name="T60" fmla="*/ 16 w 292"/>
                <a:gd name="T61" fmla="*/ 216 h 297"/>
                <a:gd name="T62" fmla="*/ 8 w 292"/>
                <a:gd name="T63" fmla="*/ 198 h 297"/>
                <a:gd name="T64" fmla="*/ 4 w 292"/>
                <a:gd name="T65" fmla="*/ 174 h 297"/>
                <a:gd name="T66" fmla="*/ 0 w 292"/>
                <a:gd name="T67" fmla="*/ 154 h 297"/>
                <a:gd name="T68" fmla="*/ 0 w 292"/>
                <a:gd name="T69" fmla="*/ 139 h 297"/>
                <a:gd name="T70" fmla="*/ 6 w 292"/>
                <a:gd name="T71" fmla="*/ 115 h 297"/>
                <a:gd name="T72" fmla="*/ 10 w 292"/>
                <a:gd name="T73" fmla="*/ 97 h 297"/>
                <a:gd name="T74" fmla="*/ 19 w 292"/>
                <a:gd name="T75" fmla="*/ 73 h 297"/>
                <a:gd name="T76" fmla="*/ 31 w 292"/>
                <a:gd name="T77" fmla="*/ 57 h 297"/>
                <a:gd name="T78" fmla="*/ 43 w 292"/>
                <a:gd name="T79" fmla="*/ 43 h 297"/>
                <a:gd name="T80" fmla="*/ 56 w 292"/>
                <a:gd name="T81" fmla="*/ 32 h 297"/>
                <a:gd name="T82" fmla="*/ 72 w 292"/>
                <a:gd name="T83" fmla="*/ 20 h 297"/>
                <a:gd name="T84" fmla="*/ 95 w 292"/>
                <a:gd name="T85" fmla="*/ 10 h 297"/>
                <a:gd name="T86" fmla="*/ 113 w 292"/>
                <a:gd name="T87" fmla="*/ 6 h 297"/>
                <a:gd name="T88" fmla="*/ 136 w 292"/>
                <a:gd name="T8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2" h="297">
                  <a:moveTo>
                    <a:pt x="146" y="0"/>
                  </a:moveTo>
                  <a:lnTo>
                    <a:pt x="152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1" y="4"/>
                  </a:lnTo>
                  <a:lnTo>
                    <a:pt x="181" y="6"/>
                  </a:lnTo>
                  <a:lnTo>
                    <a:pt x="185" y="6"/>
                  </a:lnTo>
                  <a:lnTo>
                    <a:pt x="195" y="8"/>
                  </a:lnTo>
                  <a:lnTo>
                    <a:pt x="199" y="10"/>
                  </a:lnTo>
                  <a:lnTo>
                    <a:pt x="209" y="14"/>
                  </a:lnTo>
                  <a:lnTo>
                    <a:pt x="212" y="16"/>
                  </a:lnTo>
                  <a:lnTo>
                    <a:pt x="220" y="20"/>
                  </a:lnTo>
                  <a:lnTo>
                    <a:pt x="224" y="24"/>
                  </a:lnTo>
                  <a:lnTo>
                    <a:pt x="232" y="30"/>
                  </a:lnTo>
                  <a:lnTo>
                    <a:pt x="236" y="32"/>
                  </a:lnTo>
                  <a:lnTo>
                    <a:pt x="244" y="37"/>
                  </a:lnTo>
                  <a:lnTo>
                    <a:pt x="248" y="41"/>
                  </a:lnTo>
                  <a:lnTo>
                    <a:pt x="249" y="43"/>
                  </a:lnTo>
                  <a:lnTo>
                    <a:pt x="253" y="47"/>
                  </a:lnTo>
                  <a:lnTo>
                    <a:pt x="257" y="51"/>
                  </a:lnTo>
                  <a:lnTo>
                    <a:pt x="263" y="57"/>
                  </a:lnTo>
                  <a:lnTo>
                    <a:pt x="267" y="61"/>
                  </a:lnTo>
                  <a:lnTo>
                    <a:pt x="271" y="69"/>
                  </a:lnTo>
                  <a:lnTo>
                    <a:pt x="273" y="73"/>
                  </a:lnTo>
                  <a:lnTo>
                    <a:pt x="279" y="83"/>
                  </a:lnTo>
                  <a:lnTo>
                    <a:pt x="281" y="87"/>
                  </a:lnTo>
                  <a:lnTo>
                    <a:pt x="283" y="97"/>
                  </a:lnTo>
                  <a:lnTo>
                    <a:pt x="285" y="101"/>
                  </a:lnTo>
                  <a:lnTo>
                    <a:pt x="288" y="109"/>
                  </a:lnTo>
                  <a:lnTo>
                    <a:pt x="290" y="115"/>
                  </a:lnTo>
                  <a:lnTo>
                    <a:pt x="292" y="125"/>
                  </a:lnTo>
                  <a:lnTo>
                    <a:pt x="292" y="129"/>
                  </a:lnTo>
                  <a:lnTo>
                    <a:pt x="292" y="139"/>
                  </a:lnTo>
                  <a:lnTo>
                    <a:pt x="292" y="144"/>
                  </a:lnTo>
                  <a:lnTo>
                    <a:pt x="292" y="148"/>
                  </a:lnTo>
                  <a:lnTo>
                    <a:pt x="292" y="154"/>
                  </a:lnTo>
                  <a:lnTo>
                    <a:pt x="292" y="158"/>
                  </a:lnTo>
                  <a:lnTo>
                    <a:pt x="292" y="168"/>
                  </a:lnTo>
                  <a:lnTo>
                    <a:pt x="292" y="174"/>
                  </a:lnTo>
                  <a:lnTo>
                    <a:pt x="290" y="184"/>
                  </a:lnTo>
                  <a:lnTo>
                    <a:pt x="288" y="188"/>
                  </a:lnTo>
                  <a:lnTo>
                    <a:pt x="285" y="198"/>
                  </a:lnTo>
                  <a:lnTo>
                    <a:pt x="283" y="202"/>
                  </a:lnTo>
                  <a:lnTo>
                    <a:pt x="281" y="212"/>
                  </a:lnTo>
                  <a:lnTo>
                    <a:pt x="279" y="216"/>
                  </a:lnTo>
                  <a:lnTo>
                    <a:pt x="273" y="224"/>
                  </a:lnTo>
                  <a:lnTo>
                    <a:pt x="271" y="228"/>
                  </a:lnTo>
                  <a:lnTo>
                    <a:pt x="267" y="236"/>
                  </a:lnTo>
                  <a:lnTo>
                    <a:pt x="263" y="240"/>
                  </a:lnTo>
                  <a:lnTo>
                    <a:pt x="257" y="248"/>
                  </a:lnTo>
                  <a:lnTo>
                    <a:pt x="253" y="252"/>
                  </a:lnTo>
                  <a:lnTo>
                    <a:pt x="249" y="253"/>
                  </a:lnTo>
                  <a:lnTo>
                    <a:pt x="248" y="257"/>
                  </a:lnTo>
                  <a:lnTo>
                    <a:pt x="244" y="261"/>
                  </a:lnTo>
                  <a:lnTo>
                    <a:pt x="236" y="267"/>
                  </a:lnTo>
                  <a:lnTo>
                    <a:pt x="232" y="271"/>
                  </a:lnTo>
                  <a:lnTo>
                    <a:pt x="224" y="275"/>
                  </a:lnTo>
                  <a:lnTo>
                    <a:pt x="220" y="277"/>
                  </a:lnTo>
                  <a:lnTo>
                    <a:pt x="212" y="283"/>
                  </a:lnTo>
                  <a:lnTo>
                    <a:pt x="209" y="285"/>
                  </a:lnTo>
                  <a:lnTo>
                    <a:pt x="199" y="287"/>
                  </a:lnTo>
                  <a:lnTo>
                    <a:pt x="195" y="289"/>
                  </a:lnTo>
                  <a:lnTo>
                    <a:pt x="185" y="293"/>
                  </a:lnTo>
                  <a:lnTo>
                    <a:pt x="181" y="295"/>
                  </a:lnTo>
                  <a:lnTo>
                    <a:pt x="171" y="297"/>
                  </a:lnTo>
                  <a:lnTo>
                    <a:pt x="166" y="297"/>
                  </a:lnTo>
                  <a:lnTo>
                    <a:pt x="156" y="297"/>
                  </a:lnTo>
                  <a:lnTo>
                    <a:pt x="152" y="297"/>
                  </a:lnTo>
                  <a:lnTo>
                    <a:pt x="146" y="297"/>
                  </a:lnTo>
                  <a:lnTo>
                    <a:pt x="142" y="297"/>
                  </a:lnTo>
                  <a:lnTo>
                    <a:pt x="136" y="297"/>
                  </a:lnTo>
                  <a:lnTo>
                    <a:pt x="127" y="297"/>
                  </a:lnTo>
                  <a:lnTo>
                    <a:pt x="123" y="297"/>
                  </a:lnTo>
                  <a:lnTo>
                    <a:pt x="113" y="295"/>
                  </a:lnTo>
                  <a:lnTo>
                    <a:pt x="107" y="293"/>
                  </a:lnTo>
                  <a:lnTo>
                    <a:pt x="99" y="289"/>
                  </a:lnTo>
                  <a:lnTo>
                    <a:pt x="95" y="287"/>
                  </a:lnTo>
                  <a:lnTo>
                    <a:pt x="86" y="285"/>
                  </a:lnTo>
                  <a:lnTo>
                    <a:pt x="82" y="283"/>
                  </a:lnTo>
                  <a:lnTo>
                    <a:pt x="72" y="277"/>
                  </a:lnTo>
                  <a:lnTo>
                    <a:pt x="68" y="275"/>
                  </a:lnTo>
                  <a:lnTo>
                    <a:pt x="60" y="271"/>
                  </a:lnTo>
                  <a:lnTo>
                    <a:pt x="56" y="267"/>
                  </a:lnTo>
                  <a:lnTo>
                    <a:pt x="51" y="261"/>
                  </a:lnTo>
                  <a:lnTo>
                    <a:pt x="47" y="257"/>
                  </a:lnTo>
                  <a:lnTo>
                    <a:pt x="43" y="253"/>
                  </a:lnTo>
                  <a:lnTo>
                    <a:pt x="41" y="252"/>
                  </a:lnTo>
                  <a:lnTo>
                    <a:pt x="37" y="248"/>
                  </a:lnTo>
                  <a:lnTo>
                    <a:pt x="31" y="240"/>
                  </a:lnTo>
                  <a:lnTo>
                    <a:pt x="29" y="236"/>
                  </a:lnTo>
                  <a:lnTo>
                    <a:pt x="23" y="228"/>
                  </a:lnTo>
                  <a:lnTo>
                    <a:pt x="19" y="224"/>
                  </a:lnTo>
                  <a:lnTo>
                    <a:pt x="16" y="216"/>
                  </a:lnTo>
                  <a:lnTo>
                    <a:pt x="14" y="212"/>
                  </a:lnTo>
                  <a:lnTo>
                    <a:pt x="10" y="202"/>
                  </a:lnTo>
                  <a:lnTo>
                    <a:pt x="8" y="198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4" y="174"/>
                  </a:lnTo>
                  <a:lnTo>
                    <a:pt x="2" y="168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0" y="148"/>
                  </a:lnTo>
                  <a:lnTo>
                    <a:pt x="0" y="144"/>
                  </a:lnTo>
                  <a:lnTo>
                    <a:pt x="0" y="139"/>
                  </a:lnTo>
                  <a:lnTo>
                    <a:pt x="2" y="129"/>
                  </a:lnTo>
                  <a:lnTo>
                    <a:pt x="4" y="125"/>
                  </a:lnTo>
                  <a:lnTo>
                    <a:pt x="6" y="115"/>
                  </a:lnTo>
                  <a:lnTo>
                    <a:pt x="6" y="109"/>
                  </a:lnTo>
                  <a:lnTo>
                    <a:pt x="8" y="101"/>
                  </a:lnTo>
                  <a:lnTo>
                    <a:pt x="10" y="97"/>
                  </a:lnTo>
                  <a:lnTo>
                    <a:pt x="14" y="87"/>
                  </a:lnTo>
                  <a:lnTo>
                    <a:pt x="16" y="83"/>
                  </a:lnTo>
                  <a:lnTo>
                    <a:pt x="19" y="73"/>
                  </a:lnTo>
                  <a:lnTo>
                    <a:pt x="23" y="69"/>
                  </a:lnTo>
                  <a:lnTo>
                    <a:pt x="29" y="61"/>
                  </a:lnTo>
                  <a:lnTo>
                    <a:pt x="31" y="57"/>
                  </a:lnTo>
                  <a:lnTo>
                    <a:pt x="37" y="51"/>
                  </a:lnTo>
                  <a:lnTo>
                    <a:pt x="41" y="47"/>
                  </a:lnTo>
                  <a:lnTo>
                    <a:pt x="43" y="43"/>
                  </a:lnTo>
                  <a:lnTo>
                    <a:pt x="47" y="41"/>
                  </a:lnTo>
                  <a:lnTo>
                    <a:pt x="51" y="37"/>
                  </a:lnTo>
                  <a:lnTo>
                    <a:pt x="56" y="32"/>
                  </a:lnTo>
                  <a:lnTo>
                    <a:pt x="60" y="30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82" y="16"/>
                  </a:lnTo>
                  <a:lnTo>
                    <a:pt x="86" y="14"/>
                  </a:lnTo>
                  <a:lnTo>
                    <a:pt x="95" y="10"/>
                  </a:lnTo>
                  <a:lnTo>
                    <a:pt x="99" y="8"/>
                  </a:lnTo>
                  <a:lnTo>
                    <a:pt x="107" y="6"/>
                  </a:lnTo>
                  <a:lnTo>
                    <a:pt x="113" y="6"/>
                  </a:lnTo>
                  <a:lnTo>
                    <a:pt x="123" y="4"/>
                  </a:lnTo>
                  <a:lnTo>
                    <a:pt x="127" y="2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6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553" y="1479"/>
              <a:ext cx="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s-ES_tradnl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3272" y="1706"/>
              <a:ext cx="129" cy="137"/>
            </a:xfrm>
            <a:custGeom>
              <a:avLst/>
              <a:gdLst>
                <a:gd name="T0" fmla="*/ 156 w 293"/>
                <a:gd name="T1" fmla="*/ 0 h 298"/>
                <a:gd name="T2" fmla="*/ 182 w 293"/>
                <a:gd name="T3" fmla="*/ 6 h 298"/>
                <a:gd name="T4" fmla="*/ 199 w 293"/>
                <a:gd name="T5" fmla="*/ 10 h 298"/>
                <a:gd name="T6" fmla="*/ 221 w 293"/>
                <a:gd name="T7" fmla="*/ 20 h 298"/>
                <a:gd name="T8" fmla="*/ 236 w 293"/>
                <a:gd name="T9" fmla="*/ 32 h 298"/>
                <a:gd name="T10" fmla="*/ 250 w 293"/>
                <a:gd name="T11" fmla="*/ 44 h 298"/>
                <a:gd name="T12" fmla="*/ 263 w 293"/>
                <a:gd name="T13" fmla="*/ 58 h 298"/>
                <a:gd name="T14" fmla="*/ 273 w 293"/>
                <a:gd name="T15" fmla="*/ 74 h 298"/>
                <a:gd name="T16" fmla="*/ 283 w 293"/>
                <a:gd name="T17" fmla="*/ 97 h 298"/>
                <a:gd name="T18" fmla="*/ 291 w 293"/>
                <a:gd name="T19" fmla="*/ 115 h 298"/>
                <a:gd name="T20" fmla="*/ 293 w 293"/>
                <a:gd name="T21" fmla="*/ 139 h 298"/>
                <a:gd name="T22" fmla="*/ 293 w 293"/>
                <a:gd name="T23" fmla="*/ 155 h 298"/>
                <a:gd name="T24" fmla="*/ 293 w 293"/>
                <a:gd name="T25" fmla="*/ 175 h 298"/>
                <a:gd name="T26" fmla="*/ 285 w 293"/>
                <a:gd name="T27" fmla="*/ 199 h 298"/>
                <a:gd name="T28" fmla="*/ 279 w 293"/>
                <a:gd name="T29" fmla="*/ 216 h 298"/>
                <a:gd name="T30" fmla="*/ 267 w 293"/>
                <a:gd name="T31" fmla="*/ 236 h 298"/>
                <a:gd name="T32" fmla="*/ 254 w 293"/>
                <a:gd name="T33" fmla="*/ 252 h 298"/>
                <a:gd name="T34" fmla="*/ 244 w 293"/>
                <a:gd name="T35" fmla="*/ 262 h 298"/>
                <a:gd name="T36" fmla="*/ 224 w 293"/>
                <a:gd name="T37" fmla="*/ 276 h 298"/>
                <a:gd name="T38" fmla="*/ 209 w 293"/>
                <a:gd name="T39" fmla="*/ 286 h 298"/>
                <a:gd name="T40" fmla="*/ 185 w 293"/>
                <a:gd name="T41" fmla="*/ 294 h 298"/>
                <a:gd name="T42" fmla="*/ 166 w 293"/>
                <a:gd name="T43" fmla="*/ 298 h 298"/>
                <a:gd name="T44" fmla="*/ 146 w 293"/>
                <a:gd name="T45" fmla="*/ 298 h 298"/>
                <a:gd name="T46" fmla="*/ 127 w 293"/>
                <a:gd name="T47" fmla="*/ 298 h 298"/>
                <a:gd name="T48" fmla="*/ 107 w 293"/>
                <a:gd name="T49" fmla="*/ 294 h 298"/>
                <a:gd name="T50" fmla="*/ 86 w 293"/>
                <a:gd name="T51" fmla="*/ 286 h 298"/>
                <a:gd name="T52" fmla="*/ 68 w 293"/>
                <a:gd name="T53" fmla="*/ 276 h 298"/>
                <a:gd name="T54" fmla="*/ 51 w 293"/>
                <a:gd name="T55" fmla="*/ 262 h 298"/>
                <a:gd name="T56" fmla="*/ 41 w 293"/>
                <a:gd name="T57" fmla="*/ 252 h 298"/>
                <a:gd name="T58" fmla="*/ 29 w 293"/>
                <a:gd name="T59" fmla="*/ 236 h 298"/>
                <a:gd name="T60" fmla="*/ 16 w 293"/>
                <a:gd name="T61" fmla="*/ 216 h 298"/>
                <a:gd name="T62" fmla="*/ 8 w 293"/>
                <a:gd name="T63" fmla="*/ 199 h 298"/>
                <a:gd name="T64" fmla="*/ 4 w 293"/>
                <a:gd name="T65" fmla="*/ 175 h 298"/>
                <a:gd name="T66" fmla="*/ 0 w 293"/>
                <a:gd name="T67" fmla="*/ 155 h 298"/>
                <a:gd name="T68" fmla="*/ 0 w 293"/>
                <a:gd name="T69" fmla="*/ 139 h 298"/>
                <a:gd name="T70" fmla="*/ 6 w 293"/>
                <a:gd name="T71" fmla="*/ 115 h 298"/>
                <a:gd name="T72" fmla="*/ 10 w 293"/>
                <a:gd name="T73" fmla="*/ 97 h 298"/>
                <a:gd name="T74" fmla="*/ 20 w 293"/>
                <a:gd name="T75" fmla="*/ 74 h 298"/>
                <a:gd name="T76" fmla="*/ 31 w 293"/>
                <a:gd name="T77" fmla="*/ 58 h 298"/>
                <a:gd name="T78" fmla="*/ 43 w 293"/>
                <a:gd name="T79" fmla="*/ 44 h 298"/>
                <a:gd name="T80" fmla="*/ 57 w 293"/>
                <a:gd name="T81" fmla="*/ 32 h 298"/>
                <a:gd name="T82" fmla="*/ 72 w 293"/>
                <a:gd name="T83" fmla="*/ 20 h 298"/>
                <a:gd name="T84" fmla="*/ 96 w 293"/>
                <a:gd name="T85" fmla="*/ 10 h 298"/>
                <a:gd name="T86" fmla="*/ 113 w 293"/>
                <a:gd name="T87" fmla="*/ 6 h 298"/>
                <a:gd name="T88" fmla="*/ 137 w 293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98">
                  <a:moveTo>
                    <a:pt x="146" y="0"/>
                  </a:moveTo>
                  <a:lnTo>
                    <a:pt x="152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2" y="4"/>
                  </a:lnTo>
                  <a:lnTo>
                    <a:pt x="182" y="6"/>
                  </a:lnTo>
                  <a:lnTo>
                    <a:pt x="185" y="6"/>
                  </a:lnTo>
                  <a:lnTo>
                    <a:pt x="195" y="8"/>
                  </a:lnTo>
                  <a:lnTo>
                    <a:pt x="199" y="10"/>
                  </a:lnTo>
                  <a:lnTo>
                    <a:pt x="209" y="14"/>
                  </a:lnTo>
                  <a:lnTo>
                    <a:pt x="213" y="16"/>
                  </a:lnTo>
                  <a:lnTo>
                    <a:pt x="221" y="20"/>
                  </a:lnTo>
                  <a:lnTo>
                    <a:pt x="224" y="24"/>
                  </a:lnTo>
                  <a:lnTo>
                    <a:pt x="232" y="30"/>
                  </a:lnTo>
                  <a:lnTo>
                    <a:pt x="236" y="32"/>
                  </a:lnTo>
                  <a:lnTo>
                    <a:pt x="244" y="38"/>
                  </a:lnTo>
                  <a:lnTo>
                    <a:pt x="248" y="42"/>
                  </a:lnTo>
                  <a:lnTo>
                    <a:pt x="250" y="44"/>
                  </a:lnTo>
                  <a:lnTo>
                    <a:pt x="254" y="48"/>
                  </a:lnTo>
                  <a:lnTo>
                    <a:pt x="258" y="52"/>
                  </a:lnTo>
                  <a:lnTo>
                    <a:pt x="263" y="58"/>
                  </a:lnTo>
                  <a:lnTo>
                    <a:pt x="267" y="62"/>
                  </a:lnTo>
                  <a:lnTo>
                    <a:pt x="271" y="70"/>
                  </a:lnTo>
                  <a:lnTo>
                    <a:pt x="273" y="74"/>
                  </a:lnTo>
                  <a:lnTo>
                    <a:pt x="279" y="84"/>
                  </a:lnTo>
                  <a:lnTo>
                    <a:pt x="281" y="88"/>
                  </a:lnTo>
                  <a:lnTo>
                    <a:pt x="283" y="97"/>
                  </a:lnTo>
                  <a:lnTo>
                    <a:pt x="285" y="101"/>
                  </a:lnTo>
                  <a:lnTo>
                    <a:pt x="289" y="109"/>
                  </a:lnTo>
                  <a:lnTo>
                    <a:pt x="291" y="115"/>
                  </a:lnTo>
                  <a:lnTo>
                    <a:pt x="293" y="125"/>
                  </a:lnTo>
                  <a:lnTo>
                    <a:pt x="293" y="129"/>
                  </a:lnTo>
                  <a:lnTo>
                    <a:pt x="293" y="139"/>
                  </a:lnTo>
                  <a:lnTo>
                    <a:pt x="293" y="145"/>
                  </a:lnTo>
                  <a:lnTo>
                    <a:pt x="293" y="149"/>
                  </a:lnTo>
                  <a:lnTo>
                    <a:pt x="293" y="155"/>
                  </a:lnTo>
                  <a:lnTo>
                    <a:pt x="293" y="159"/>
                  </a:lnTo>
                  <a:lnTo>
                    <a:pt x="293" y="169"/>
                  </a:lnTo>
                  <a:lnTo>
                    <a:pt x="293" y="175"/>
                  </a:lnTo>
                  <a:lnTo>
                    <a:pt x="291" y="185"/>
                  </a:lnTo>
                  <a:lnTo>
                    <a:pt x="289" y="189"/>
                  </a:lnTo>
                  <a:lnTo>
                    <a:pt x="285" y="199"/>
                  </a:lnTo>
                  <a:lnTo>
                    <a:pt x="283" y="203"/>
                  </a:lnTo>
                  <a:lnTo>
                    <a:pt x="281" y="212"/>
                  </a:lnTo>
                  <a:lnTo>
                    <a:pt x="279" y="216"/>
                  </a:lnTo>
                  <a:lnTo>
                    <a:pt x="273" y="224"/>
                  </a:lnTo>
                  <a:lnTo>
                    <a:pt x="271" y="228"/>
                  </a:lnTo>
                  <a:lnTo>
                    <a:pt x="267" y="236"/>
                  </a:lnTo>
                  <a:lnTo>
                    <a:pt x="263" y="240"/>
                  </a:lnTo>
                  <a:lnTo>
                    <a:pt x="258" y="248"/>
                  </a:lnTo>
                  <a:lnTo>
                    <a:pt x="254" y="252"/>
                  </a:lnTo>
                  <a:lnTo>
                    <a:pt x="250" y="254"/>
                  </a:lnTo>
                  <a:lnTo>
                    <a:pt x="248" y="258"/>
                  </a:lnTo>
                  <a:lnTo>
                    <a:pt x="244" y="262"/>
                  </a:lnTo>
                  <a:lnTo>
                    <a:pt x="236" y="268"/>
                  </a:lnTo>
                  <a:lnTo>
                    <a:pt x="232" y="272"/>
                  </a:lnTo>
                  <a:lnTo>
                    <a:pt x="224" y="276"/>
                  </a:lnTo>
                  <a:lnTo>
                    <a:pt x="221" y="278"/>
                  </a:lnTo>
                  <a:lnTo>
                    <a:pt x="213" y="284"/>
                  </a:lnTo>
                  <a:lnTo>
                    <a:pt x="209" y="286"/>
                  </a:lnTo>
                  <a:lnTo>
                    <a:pt x="199" y="288"/>
                  </a:lnTo>
                  <a:lnTo>
                    <a:pt x="195" y="290"/>
                  </a:lnTo>
                  <a:lnTo>
                    <a:pt x="185" y="294"/>
                  </a:lnTo>
                  <a:lnTo>
                    <a:pt x="182" y="296"/>
                  </a:lnTo>
                  <a:lnTo>
                    <a:pt x="172" y="298"/>
                  </a:lnTo>
                  <a:lnTo>
                    <a:pt x="166" y="298"/>
                  </a:lnTo>
                  <a:lnTo>
                    <a:pt x="156" y="298"/>
                  </a:lnTo>
                  <a:lnTo>
                    <a:pt x="152" y="298"/>
                  </a:lnTo>
                  <a:lnTo>
                    <a:pt x="146" y="298"/>
                  </a:lnTo>
                  <a:lnTo>
                    <a:pt x="143" y="298"/>
                  </a:lnTo>
                  <a:lnTo>
                    <a:pt x="137" y="298"/>
                  </a:lnTo>
                  <a:lnTo>
                    <a:pt x="127" y="298"/>
                  </a:lnTo>
                  <a:lnTo>
                    <a:pt x="123" y="298"/>
                  </a:lnTo>
                  <a:lnTo>
                    <a:pt x="113" y="296"/>
                  </a:lnTo>
                  <a:lnTo>
                    <a:pt x="107" y="294"/>
                  </a:lnTo>
                  <a:lnTo>
                    <a:pt x="100" y="290"/>
                  </a:lnTo>
                  <a:lnTo>
                    <a:pt x="96" y="288"/>
                  </a:lnTo>
                  <a:lnTo>
                    <a:pt x="86" y="286"/>
                  </a:lnTo>
                  <a:lnTo>
                    <a:pt x="82" y="284"/>
                  </a:lnTo>
                  <a:lnTo>
                    <a:pt x="72" y="278"/>
                  </a:lnTo>
                  <a:lnTo>
                    <a:pt x="68" y="276"/>
                  </a:lnTo>
                  <a:lnTo>
                    <a:pt x="61" y="272"/>
                  </a:lnTo>
                  <a:lnTo>
                    <a:pt x="57" y="268"/>
                  </a:lnTo>
                  <a:lnTo>
                    <a:pt x="51" y="262"/>
                  </a:lnTo>
                  <a:lnTo>
                    <a:pt x="47" y="258"/>
                  </a:lnTo>
                  <a:lnTo>
                    <a:pt x="43" y="254"/>
                  </a:lnTo>
                  <a:lnTo>
                    <a:pt x="41" y="252"/>
                  </a:lnTo>
                  <a:lnTo>
                    <a:pt x="37" y="248"/>
                  </a:lnTo>
                  <a:lnTo>
                    <a:pt x="31" y="240"/>
                  </a:lnTo>
                  <a:lnTo>
                    <a:pt x="29" y="236"/>
                  </a:lnTo>
                  <a:lnTo>
                    <a:pt x="24" y="228"/>
                  </a:lnTo>
                  <a:lnTo>
                    <a:pt x="20" y="224"/>
                  </a:lnTo>
                  <a:lnTo>
                    <a:pt x="16" y="216"/>
                  </a:lnTo>
                  <a:lnTo>
                    <a:pt x="14" y="212"/>
                  </a:lnTo>
                  <a:lnTo>
                    <a:pt x="10" y="203"/>
                  </a:lnTo>
                  <a:lnTo>
                    <a:pt x="8" y="199"/>
                  </a:lnTo>
                  <a:lnTo>
                    <a:pt x="6" y="189"/>
                  </a:lnTo>
                  <a:lnTo>
                    <a:pt x="6" y="185"/>
                  </a:lnTo>
                  <a:lnTo>
                    <a:pt x="4" y="175"/>
                  </a:lnTo>
                  <a:lnTo>
                    <a:pt x="2" y="169"/>
                  </a:lnTo>
                  <a:lnTo>
                    <a:pt x="0" y="159"/>
                  </a:lnTo>
                  <a:lnTo>
                    <a:pt x="0" y="155"/>
                  </a:lnTo>
                  <a:lnTo>
                    <a:pt x="0" y="149"/>
                  </a:lnTo>
                  <a:lnTo>
                    <a:pt x="0" y="145"/>
                  </a:lnTo>
                  <a:lnTo>
                    <a:pt x="0" y="139"/>
                  </a:lnTo>
                  <a:lnTo>
                    <a:pt x="2" y="129"/>
                  </a:lnTo>
                  <a:lnTo>
                    <a:pt x="4" y="125"/>
                  </a:lnTo>
                  <a:lnTo>
                    <a:pt x="6" y="115"/>
                  </a:lnTo>
                  <a:lnTo>
                    <a:pt x="6" y="109"/>
                  </a:lnTo>
                  <a:lnTo>
                    <a:pt x="8" y="101"/>
                  </a:lnTo>
                  <a:lnTo>
                    <a:pt x="10" y="97"/>
                  </a:lnTo>
                  <a:lnTo>
                    <a:pt x="14" y="88"/>
                  </a:lnTo>
                  <a:lnTo>
                    <a:pt x="16" y="84"/>
                  </a:lnTo>
                  <a:lnTo>
                    <a:pt x="20" y="74"/>
                  </a:lnTo>
                  <a:lnTo>
                    <a:pt x="24" y="70"/>
                  </a:lnTo>
                  <a:lnTo>
                    <a:pt x="29" y="62"/>
                  </a:lnTo>
                  <a:lnTo>
                    <a:pt x="31" y="58"/>
                  </a:lnTo>
                  <a:lnTo>
                    <a:pt x="37" y="52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2"/>
                  </a:lnTo>
                  <a:lnTo>
                    <a:pt x="51" y="38"/>
                  </a:lnTo>
                  <a:lnTo>
                    <a:pt x="57" y="32"/>
                  </a:lnTo>
                  <a:lnTo>
                    <a:pt x="61" y="30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82" y="16"/>
                  </a:lnTo>
                  <a:lnTo>
                    <a:pt x="86" y="14"/>
                  </a:lnTo>
                  <a:lnTo>
                    <a:pt x="96" y="10"/>
                  </a:lnTo>
                  <a:lnTo>
                    <a:pt x="100" y="8"/>
                  </a:lnTo>
                  <a:lnTo>
                    <a:pt x="107" y="6"/>
                  </a:lnTo>
                  <a:lnTo>
                    <a:pt x="113" y="6"/>
                  </a:lnTo>
                  <a:lnTo>
                    <a:pt x="123" y="4"/>
                  </a:lnTo>
                  <a:lnTo>
                    <a:pt x="127" y="2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46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327" y="1754"/>
              <a:ext cx="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s-ES_tradnl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483" y="1460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479" y="1454"/>
              <a:ext cx="23" cy="22"/>
            </a:xfrm>
            <a:custGeom>
              <a:avLst/>
              <a:gdLst>
                <a:gd name="T0" fmla="*/ 12 w 53"/>
                <a:gd name="T1" fmla="*/ 14 h 48"/>
                <a:gd name="T2" fmla="*/ 21 w 53"/>
                <a:gd name="T3" fmla="*/ 0 h 48"/>
                <a:gd name="T4" fmla="*/ 53 w 53"/>
                <a:gd name="T5" fmla="*/ 48 h 48"/>
                <a:gd name="T6" fmla="*/ 0 w 53"/>
                <a:gd name="T7" fmla="*/ 26 h 48"/>
                <a:gd name="T8" fmla="*/ 12 w 53"/>
                <a:gd name="T9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8">
                  <a:moveTo>
                    <a:pt x="12" y="14"/>
                  </a:moveTo>
                  <a:lnTo>
                    <a:pt x="21" y="0"/>
                  </a:lnTo>
                  <a:lnTo>
                    <a:pt x="53" y="48"/>
                  </a:lnTo>
                  <a:lnTo>
                    <a:pt x="0" y="26"/>
                  </a:lnTo>
                  <a:lnTo>
                    <a:pt x="12" y="1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351" y="1343"/>
              <a:ext cx="132" cy="1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279" y="1702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3274" y="1698"/>
              <a:ext cx="20" cy="24"/>
            </a:xfrm>
            <a:custGeom>
              <a:avLst/>
              <a:gdLst>
                <a:gd name="T0" fmla="*/ 14 w 47"/>
                <a:gd name="T1" fmla="*/ 11 h 51"/>
                <a:gd name="T2" fmla="*/ 25 w 47"/>
                <a:gd name="T3" fmla="*/ 0 h 51"/>
                <a:gd name="T4" fmla="*/ 47 w 47"/>
                <a:gd name="T5" fmla="*/ 51 h 51"/>
                <a:gd name="T6" fmla="*/ 0 w 47"/>
                <a:gd name="T7" fmla="*/ 21 h 51"/>
                <a:gd name="T8" fmla="*/ 14 w 47"/>
                <a:gd name="T9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1">
                  <a:moveTo>
                    <a:pt x="14" y="11"/>
                  </a:moveTo>
                  <a:lnTo>
                    <a:pt x="25" y="0"/>
                  </a:lnTo>
                  <a:lnTo>
                    <a:pt x="47" y="51"/>
                  </a:lnTo>
                  <a:lnTo>
                    <a:pt x="0" y="21"/>
                  </a:lnTo>
                  <a:lnTo>
                    <a:pt x="14" y="11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169" y="1567"/>
              <a:ext cx="110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047" y="1980"/>
              <a:ext cx="129" cy="137"/>
            </a:xfrm>
            <a:custGeom>
              <a:avLst/>
              <a:gdLst>
                <a:gd name="T0" fmla="*/ 156 w 293"/>
                <a:gd name="T1" fmla="*/ 0 h 297"/>
                <a:gd name="T2" fmla="*/ 182 w 293"/>
                <a:gd name="T3" fmla="*/ 6 h 297"/>
                <a:gd name="T4" fmla="*/ 199 w 293"/>
                <a:gd name="T5" fmla="*/ 10 h 297"/>
                <a:gd name="T6" fmla="*/ 221 w 293"/>
                <a:gd name="T7" fmla="*/ 20 h 297"/>
                <a:gd name="T8" fmla="*/ 236 w 293"/>
                <a:gd name="T9" fmla="*/ 32 h 297"/>
                <a:gd name="T10" fmla="*/ 250 w 293"/>
                <a:gd name="T11" fmla="*/ 44 h 297"/>
                <a:gd name="T12" fmla="*/ 264 w 293"/>
                <a:gd name="T13" fmla="*/ 57 h 297"/>
                <a:gd name="T14" fmla="*/ 273 w 293"/>
                <a:gd name="T15" fmla="*/ 73 h 297"/>
                <a:gd name="T16" fmla="*/ 283 w 293"/>
                <a:gd name="T17" fmla="*/ 97 h 297"/>
                <a:gd name="T18" fmla="*/ 291 w 293"/>
                <a:gd name="T19" fmla="*/ 115 h 297"/>
                <a:gd name="T20" fmla="*/ 293 w 293"/>
                <a:gd name="T21" fmla="*/ 139 h 297"/>
                <a:gd name="T22" fmla="*/ 293 w 293"/>
                <a:gd name="T23" fmla="*/ 155 h 297"/>
                <a:gd name="T24" fmla="*/ 293 w 293"/>
                <a:gd name="T25" fmla="*/ 174 h 297"/>
                <a:gd name="T26" fmla="*/ 285 w 293"/>
                <a:gd name="T27" fmla="*/ 198 h 297"/>
                <a:gd name="T28" fmla="*/ 279 w 293"/>
                <a:gd name="T29" fmla="*/ 216 h 297"/>
                <a:gd name="T30" fmla="*/ 268 w 293"/>
                <a:gd name="T31" fmla="*/ 236 h 297"/>
                <a:gd name="T32" fmla="*/ 254 w 293"/>
                <a:gd name="T33" fmla="*/ 252 h 297"/>
                <a:gd name="T34" fmla="*/ 244 w 293"/>
                <a:gd name="T35" fmla="*/ 262 h 297"/>
                <a:gd name="T36" fmla="*/ 225 w 293"/>
                <a:gd name="T37" fmla="*/ 275 h 297"/>
                <a:gd name="T38" fmla="*/ 209 w 293"/>
                <a:gd name="T39" fmla="*/ 285 h 297"/>
                <a:gd name="T40" fmla="*/ 186 w 293"/>
                <a:gd name="T41" fmla="*/ 293 h 297"/>
                <a:gd name="T42" fmla="*/ 166 w 293"/>
                <a:gd name="T43" fmla="*/ 297 h 297"/>
                <a:gd name="T44" fmla="*/ 147 w 293"/>
                <a:gd name="T45" fmla="*/ 297 h 297"/>
                <a:gd name="T46" fmla="*/ 127 w 293"/>
                <a:gd name="T47" fmla="*/ 297 h 297"/>
                <a:gd name="T48" fmla="*/ 108 w 293"/>
                <a:gd name="T49" fmla="*/ 293 h 297"/>
                <a:gd name="T50" fmla="*/ 86 w 293"/>
                <a:gd name="T51" fmla="*/ 285 h 297"/>
                <a:gd name="T52" fmla="*/ 69 w 293"/>
                <a:gd name="T53" fmla="*/ 275 h 297"/>
                <a:gd name="T54" fmla="*/ 51 w 293"/>
                <a:gd name="T55" fmla="*/ 262 h 297"/>
                <a:gd name="T56" fmla="*/ 41 w 293"/>
                <a:gd name="T57" fmla="*/ 252 h 297"/>
                <a:gd name="T58" fmla="*/ 30 w 293"/>
                <a:gd name="T59" fmla="*/ 236 h 297"/>
                <a:gd name="T60" fmla="*/ 16 w 293"/>
                <a:gd name="T61" fmla="*/ 216 h 297"/>
                <a:gd name="T62" fmla="*/ 8 w 293"/>
                <a:gd name="T63" fmla="*/ 198 h 297"/>
                <a:gd name="T64" fmla="*/ 4 w 293"/>
                <a:gd name="T65" fmla="*/ 174 h 297"/>
                <a:gd name="T66" fmla="*/ 0 w 293"/>
                <a:gd name="T67" fmla="*/ 155 h 297"/>
                <a:gd name="T68" fmla="*/ 0 w 293"/>
                <a:gd name="T69" fmla="*/ 139 h 297"/>
                <a:gd name="T70" fmla="*/ 6 w 293"/>
                <a:gd name="T71" fmla="*/ 115 h 297"/>
                <a:gd name="T72" fmla="*/ 10 w 293"/>
                <a:gd name="T73" fmla="*/ 97 h 297"/>
                <a:gd name="T74" fmla="*/ 20 w 293"/>
                <a:gd name="T75" fmla="*/ 73 h 297"/>
                <a:gd name="T76" fmla="*/ 32 w 293"/>
                <a:gd name="T77" fmla="*/ 57 h 297"/>
                <a:gd name="T78" fmla="*/ 43 w 293"/>
                <a:gd name="T79" fmla="*/ 44 h 297"/>
                <a:gd name="T80" fmla="*/ 57 w 293"/>
                <a:gd name="T81" fmla="*/ 32 h 297"/>
                <a:gd name="T82" fmla="*/ 73 w 293"/>
                <a:gd name="T83" fmla="*/ 20 h 297"/>
                <a:gd name="T84" fmla="*/ 96 w 293"/>
                <a:gd name="T85" fmla="*/ 10 h 297"/>
                <a:gd name="T86" fmla="*/ 114 w 293"/>
                <a:gd name="T87" fmla="*/ 6 h 297"/>
                <a:gd name="T88" fmla="*/ 137 w 293"/>
                <a:gd name="T8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97">
                  <a:moveTo>
                    <a:pt x="147" y="0"/>
                  </a:moveTo>
                  <a:lnTo>
                    <a:pt x="153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2" y="4"/>
                  </a:lnTo>
                  <a:lnTo>
                    <a:pt x="182" y="6"/>
                  </a:lnTo>
                  <a:lnTo>
                    <a:pt x="186" y="6"/>
                  </a:lnTo>
                  <a:lnTo>
                    <a:pt x="195" y="8"/>
                  </a:lnTo>
                  <a:lnTo>
                    <a:pt x="199" y="10"/>
                  </a:lnTo>
                  <a:lnTo>
                    <a:pt x="209" y="14"/>
                  </a:lnTo>
                  <a:lnTo>
                    <a:pt x="213" y="16"/>
                  </a:lnTo>
                  <a:lnTo>
                    <a:pt x="221" y="20"/>
                  </a:lnTo>
                  <a:lnTo>
                    <a:pt x="225" y="24"/>
                  </a:lnTo>
                  <a:lnTo>
                    <a:pt x="232" y="30"/>
                  </a:lnTo>
                  <a:lnTo>
                    <a:pt x="236" y="32"/>
                  </a:lnTo>
                  <a:lnTo>
                    <a:pt x="244" y="38"/>
                  </a:lnTo>
                  <a:lnTo>
                    <a:pt x="248" y="42"/>
                  </a:lnTo>
                  <a:lnTo>
                    <a:pt x="250" y="44"/>
                  </a:lnTo>
                  <a:lnTo>
                    <a:pt x="254" y="47"/>
                  </a:lnTo>
                  <a:lnTo>
                    <a:pt x="258" y="51"/>
                  </a:lnTo>
                  <a:lnTo>
                    <a:pt x="264" y="57"/>
                  </a:lnTo>
                  <a:lnTo>
                    <a:pt x="268" y="61"/>
                  </a:lnTo>
                  <a:lnTo>
                    <a:pt x="271" y="69"/>
                  </a:lnTo>
                  <a:lnTo>
                    <a:pt x="273" y="73"/>
                  </a:lnTo>
                  <a:lnTo>
                    <a:pt x="279" y="83"/>
                  </a:lnTo>
                  <a:lnTo>
                    <a:pt x="281" y="87"/>
                  </a:lnTo>
                  <a:lnTo>
                    <a:pt x="283" y="97"/>
                  </a:lnTo>
                  <a:lnTo>
                    <a:pt x="285" y="101"/>
                  </a:lnTo>
                  <a:lnTo>
                    <a:pt x="289" y="109"/>
                  </a:lnTo>
                  <a:lnTo>
                    <a:pt x="291" y="115"/>
                  </a:lnTo>
                  <a:lnTo>
                    <a:pt x="293" y="125"/>
                  </a:lnTo>
                  <a:lnTo>
                    <a:pt x="293" y="129"/>
                  </a:lnTo>
                  <a:lnTo>
                    <a:pt x="293" y="139"/>
                  </a:lnTo>
                  <a:lnTo>
                    <a:pt x="293" y="145"/>
                  </a:lnTo>
                  <a:lnTo>
                    <a:pt x="293" y="149"/>
                  </a:lnTo>
                  <a:lnTo>
                    <a:pt x="293" y="155"/>
                  </a:lnTo>
                  <a:lnTo>
                    <a:pt x="293" y="158"/>
                  </a:lnTo>
                  <a:lnTo>
                    <a:pt x="293" y="168"/>
                  </a:lnTo>
                  <a:lnTo>
                    <a:pt x="293" y="174"/>
                  </a:lnTo>
                  <a:lnTo>
                    <a:pt x="291" y="184"/>
                  </a:lnTo>
                  <a:lnTo>
                    <a:pt x="289" y="188"/>
                  </a:lnTo>
                  <a:lnTo>
                    <a:pt x="285" y="198"/>
                  </a:lnTo>
                  <a:lnTo>
                    <a:pt x="283" y="202"/>
                  </a:lnTo>
                  <a:lnTo>
                    <a:pt x="281" y="212"/>
                  </a:lnTo>
                  <a:lnTo>
                    <a:pt x="279" y="216"/>
                  </a:lnTo>
                  <a:lnTo>
                    <a:pt x="273" y="224"/>
                  </a:lnTo>
                  <a:lnTo>
                    <a:pt x="271" y="228"/>
                  </a:lnTo>
                  <a:lnTo>
                    <a:pt x="268" y="236"/>
                  </a:lnTo>
                  <a:lnTo>
                    <a:pt x="264" y="240"/>
                  </a:lnTo>
                  <a:lnTo>
                    <a:pt x="258" y="248"/>
                  </a:lnTo>
                  <a:lnTo>
                    <a:pt x="254" y="252"/>
                  </a:lnTo>
                  <a:lnTo>
                    <a:pt x="250" y="254"/>
                  </a:lnTo>
                  <a:lnTo>
                    <a:pt x="248" y="258"/>
                  </a:lnTo>
                  <a:lnTo>
                    <a:pt x="244" y="262"/>
                  </a:lnTo>
                  <a:lnTo>
                    <a:pt x="236" y="267"/>
                  </a:lnTo>
                  <a:lnTo>
                    <a:pt x="232" y="271"/>
                  </a:lnTo>
                  <a:lnTo>
                    <a:pt x="225" y="275"/>
                  </a:lnTo>
                  <a:lnTo>
                    <a:pt x="221" y="277"/>
                  </a:lnTo>
                  <a:lnTo>
                    <a:pt x="213" y="283"/>
                  </a:lnTo>
                  <a:lnTo>
                    <a:pt x="209" y="285"/>
                  </a:lnTo>
                  <a:lnTo>
                    <a:pt x="199" y="287"/>
                  </a:lnTo>
                  <a:lnTo>
                    <a:pt x="195" y="289"/>
                  </a:lnTo>
                  <a:lnTo>
                    <a:pt x="186" y="293"/>
                  </a:lnTo>
                  <a:lnTo>
                    <a:pt x="182" y="295"/>
                  </a:lnTo>
                  <a:lnTo>
                    <a:pt x="172" y="297"/>
                  </a:lnTo>
                  <a:lnTo>
                    <a:pt x="166" y="297"/>
                  </a:lnTo>
                  <a:lnTo>
                    <a:pt x="156" y="297"/>
                  </a:lnTo>
                  <a:lnTo>
                    <a:pt x="153" y="297"/>
                  </a:lnTo>
                  <a:lnTo>
                    <a:pt x="147" y="297"/>
                  </a:lnTo>
                  <a:lnTo>
                    <a:pt x="143" y="297"/>
                  </a:lnTo>
                  <a:lnTo>
                    <a:pt x="137" y="297"/>
                  </a:lnTo>
                  <a:lnTo>
                    <a:pt x="127" y="297"/>
                  </a:lnTo>
                  <a:lnTo>
                    <a:pt x="123" y="297"/>
                  </a:lnTo>
                  <a:lnTo>
                    <a:pt x="114" y="295"/>
                  </a:lnTo>
                  <a:lnTo>
                    <a:pt x="108" y="293"/>
                  </a:lnTo>
                  <a:lnTo>
                    <a:pt x="100" y="289"/>
                  </a:lnTo>
                  <a:lnTo>
                    <a:pt x="96" y="287"/>
                  </a:lnTo>
                  <a:lnTo>
                    <a:pt x="86" y="285"/>
                  </a:lnTo>
                  <a:lnTo>
                    <a:pt x="82" y="283"/>
                  </a:lnTo>
                  <a:lnTo>
                    <a:pt x="73" y="277"/>
                  </a:lnTo>
                  <a:lnTo>
                    <a:pt x="69" y="275"/>
                  </a:lnTo>
                  <a:lnTo>
                    <a:pt x="61" y="271"/>
                  </a:lnTo>
                  <a:lnTo>
                    <a:pt x="57" y="267"/>
                  </a:lnTo>
                  <a:lnTo>
                    <a:pt x="51" y="262"/>
                  </a:lnTo>
                  <a:lnTo>
                    <a:pt x="47" y="258"/>
                  </a:lnTo>
                  <a:lnTo>
                    <a:pt x="43" y="254"/>
                  </a:lnTo>
                  <a:lnTo>
                    <a:pt x="41" y="252"/>
                  </a:lnTo>
                  <a:lnTo>
                    <a:pt x="38" y="248"/>
                  </a:lnTo>
                  <a:lnTo>
                    <a:pt x="32" y="240"/>
                  </a:lnTo>
                  <a:lnTo>
                    <a:pt x="30" y="236"/>
                  </a:lnTo>
                  <a:lnTo>
                    <a:pt x="24" y="228"/>
                  </a:lnTo>
                  <a:lnTo>
                    <a:pt x="20" y="224"/>
                  </a:lnTo>
                  <a:lnTo>
                    <a:pt x="16" y="216"/>
                  </a:lnTo>
                  <a:lnTo>
                    <a:pt x="14" y="212"/>
                  </a:lnTo>
                  <a:lnTo>
                    <a:pt x="10" y="202"/>
                  </a:lnTo>
                  <a:lnTo>
                    <a:pt x="8" y="198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4" y="174"/>
                  </a:lnTo>
                  <a:lnTo>
                    <a:pt x="2" y="168"/>
                  </a:lnTo>
                  <a:lnTo>
                    <a:pt x="0" y="158"/>
                  </a:lnTo>
                  <a:lnTo>
                    <a:pt x="0" y="155"/>
                  </a:lnTo>
                  <a:lnTo>
                    <a:pt x="0" y="149"/>
                  </a:lnTo>
                  <a:lnTo>
                    <a:pt x="0" y="145"/>
                  </a:lnTo>
                  <a:lnTo>
                    <a:pt x="0" y="139"/>
                  </a:lnTo>
                  <a:lnTo>
                    <a:pt x="2" y="129"/>
                  </a:lnTo>
                  <a:lnTo>
                    <a:pt x="4" y="125"/>
                  </a:lnTo>
                  <a:lnTo>
                    <a:pt x="6" y="115"/>
                  </a:lnTo>
                  <a:lnTo>
                    <a:pt x="6" y="109"/>
                  </a:lnTo>
                  <a:lnTo>
                    <a:pt x="8" y="101"/>
                  </a:lnTo>
                  <a:lnTo>
                    <a:pt x="10" y="97"/>
                  </a:lnTo>
                  <a:lnTo>
                    <a:pt x="14" y="87"/>
                  </a:lnTo>
                  <a:lnTo>
                    <a:pt x="16" y="83"/>
                  </a:lnTo>
                  <a:lnTo>
                    <a:pt x="20" y="73"/>
                  </a:lnTo>
                  <a:lnTo>
                    <a:pt x="24" y="69"/>
                  </a:lnTo>
                  <a:lnTo>
                    <a:pt x="30" y="61"/>
                  </a:lnTo>
                  <a:lnTo>
                    <a:pt x="32" y="57"/>
                  </a:lnTo>
                  <a:lnTo>
                    <a:pt x="38" y="51"/>
                  </a:lnTo>
                  <a:lnTo>
                    <a:pt x="41" y="47"/>
                  </a:lnTo>
                  <a:lnTo>
                    <a:pt x="43" y="44"/>
                  </a:lnTo>
                  <a:lnTo>
                    <a:pt x="47" y="42"/>
                  </a:lnTo>
                  <a:lnTo>
                    <a:pt x="51" y="38"/>
                  </a:lnTo>
                  <a:lnTo>
                    <a:pt x="57" y="32"/>
                  </a:lnTo>
                  <a:lnTo>
                    <a:pt x="61" y="30"/>
                  </a:lnTo>
                  <a:lnTo>
                    <a:pt x="69" y="24"/>
                  </a:lnTo>
                  <a:lnTo>
                    <a:pt x="73" y="20"/>
                  </a:lnTo>
                  <a:lnTo>
                    <a:pt x="82" y="16"/>
                  </a:lnTo>
                  <a:lnTo>
                    <a:pt x="86" y="14"/>
                  </a:lnTo>
                  <a:lnTo>
                    <a:pt x="96" y="10"/>
                  </a:lnTo>
                  <a:lnTo>
                    <a:pt x="100" y="8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3" y="4"/>
                  </a:lnTo>
                  <a:lnTo>
                    <a:pt x="127" y="2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47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103" y="2026"/>
              <a:ext cx="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s-ES_tradnl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3203" y="2049"/>
              <a:ext cx="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3177" y="2039"/>
              <a:ext cx="26" cy="18"/>
            </a:xfrm>
            <a:custGeom>
              <a:avLst/>
              <a:gdLst>
                <a:gd name="T0" fmla="*/ 60 w 60"/>
                <a:gd name="T1" fmla="*/ 20 h 39"/>
                <a:gd name="T2" fmla="*/ 60 w 60"/>
                <a:gd name="T3" fmla="*/ 39 h 39"/>
                <a:gd name="T4" fmla="*/ 0 w 60"/>
                <a:gd name="T5" fmla="*/ 20 h 39"/>
                <a:gd name="T6" fmla="*/ 60 w 60"/>
                <a:gd name="T7" fmla="*/ 0 h 39"/>
                <a:gd name="T8" fmla="*/ 60 w 60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9">
                  <a:moveTo>
                    <a:pt x="60" y="20"/>
                  </a:moveTo>
                  <a:lnTo>
                    <a:pt x="60" y="39"/>
                  </a:lnTo>
                  <a:lnTo>
                    <a:pt x="0" y="20"/>
                  </a:lnTo>
                  <a:lnTo>
                    <a:pt x="60" y="0"/>
                  </a:lnTo>
                  <a:lnTo>
                    <a:pt x="60" y="2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3204" y="1569"/>
              <a:ext cx="358" cy="480"/>
            </a:xfrm>
            <a:custGeom>
              <a:avLst/>
              <a:gdLst>
                <a:gd name="T0" fmla="*/ 807 w 813"/>
                <a:gd name="T1" fmla="*/ 34 h 1041"/>
                <a:gd name="T2" fmla="*/ 784 w 813"/>
                <a:gd name="T3" fmla="*/ 127 h 1041"/>
                <a:gd name="T4" fmla="*/ 761 w 813"/>
                <a:gd name="T5" fmla="*/ 214 h 1041"/>
                <a:gd name="T6" fmla="*/ 735 w 813"/>
                <a:gd name="T7" fmla="*/ 295 h 1041"/>
                <a:gd name="T8" fmla="*/ 708 w 813"/>
                <a:gd name="T9" fmla="*/ 371 h 1041"/>
                <a:gd name="T10" fmla="*/ 679 w 813"/>
                <a:gd name="T11" fmla="*/ 440 h 1041"/>
                <a:gd name="T12" fmla="*/ 647 w 813"/>
                <a:gd name="T13" fmla="*/ 505 h 1041"/>
                <a:gd name="T14" fmla="*/ 616 w 813"/>
                <a:gd name="T15" fmla="*/ 567 h 1041"/>
                <a:gd name="T16" fmla="*/ 583 w 813"/>
                <a:gd name="T17" fmla="*/ 622 h 1041"/>
                <a:gd name="T18" fmla="*/ 550 w 813"/>
                <a:gd name="T19" fmla="*/ 674 h 1041"/>
                <a:gd name="T20" fmla="*/ 517 w 813"/>
                <a:gd name="T21" fmla="*/ 720 h 1041"/>
                <a:gd name="T22" fmla="*/ 482 w 813"/>
                <a:gd name="T23" fmla="*/ 763 h 1041"/>
                <a:gd name="T24" fmla="*/ 449 w 813"/>
                <a:gd name="T25" fmla="*/ 801 h 1041"/>
                <a:gd name="T26" fmla="*/ 414 w 813"/>
                <a:gd name="T27" fmla="*/ 836 h 1041"/>
                <a:gd name="T28" fmla="*/ 380 w 813"/>
                <a:gd name="T29" fmla="*/ 866 h 1041"/>
                <a:gd name="T30" fmla="*/ 347 w 813"/>
                <a:gd name="T31" fmla="*/ 894 h 1041"/>
                <a:gd name="T32" fmla="*/ 314 w 813"/>
                <a:gd name="T33" fmla="*/ 920 h 1041"/>
                <a:gd name="T34" fmla="*/ 281 w 813"/>
                <a:gd name="T35" fmla="*/ 941 h 1041"/>
                <a:gd name="T36" fmla="*/ 250 w 813"/>
                <a:gd name="T37" fmla="*/ 959 h 1041"/>
                <a:gd name="T38" fmla="*/ 219 w 813"/>
                <a:gd name="T39" fmla="*/ 977 h 1041"/>
                <a:gd name="T40" fmla="*/ 191 w 813"/>
                <a:gd name="T41" fmla="*/ 991 h 1041"/>
                <a:gd name="T42" fmla="*/ 162 w 813"/>
                <a:gd name="T43" fmla="*/ 1003 h 1041"/>
                <a:gd name="T44" fmla="*/ 137 w 813"/>
                <a:gd name="T45" fmla="*/ 1013 h 1041"/>
                <a:gd name="T46" fmla="*/ 111 w 813"/>
                <a:gd name="T47" fmla="*/ 1021 h 1041"/>
                <a:gd name="T48" fmla="*/ 90 w 813"/>
                <a:gd name="T49" fmla="*/ 1027 h 1041"/>
                <a:gd name="T50" fmla="*/ 68 w 813"/>
                <a:gd name="T51" fmla="*/ 1033 h 1041"/>
                <a:gd name="T52" fmla="*/ 51 w 813"/>
                <a:gd name="T53" fmla="*/ 1037 h 1041"/>
                <a:gd name="T54" fmla="*/ 35 w 813"/>
                <a:gd name="T55" fmla="*/ 1039 h 1041"/>
                <a:gd name="T56" fmla="*/ 22 w 813"/>
                <a:gd name="T57" fmla="*/ 1041 h 1041"/>
                <a:gd name="T58" fmla="*/ 12 w 813"/>
                <a:gd name="T59" fmla="*/ 1041 h 1041"/>
                <a:gd name="T60" fmla="*/ 6 w 813"/>
                <a:gd name="T61" fmla="*/ 1041 h 1041"/>
                <a:gd name="T62" fmla="*/ 0 w 813"/>
                <a:gd name="T63" fmla="*/ 1041 h 1041"/>
                <a:gd name="T64" fmla="*/ 0 w 813"/>
                <a:gd name="T65" fmla="*/ 1041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3" h="1041">
                  <a:moveTo>
                    <a:pt x="813" y="0"/>
                  </a:moveTo>
                  <a:lnTo>
                    <a:pt x="807" y="34"/>
                  </a:lnTo>
                  <a:lnTo>
                    <a:pt x="800" y="65"/>
                  </a:lnTo>
                  <a:lnTo>
                    <a:pt x="784" y="127"/>
                  </a:lnTo>
                  <a:lnTo>
                    <a:pt x="776" y="157"/>
                  </a:lnTo>
                  <a:lnTo>
                    <a:pt x="761" y="214"/>
                  </a:lnTo>
                  <a:lnTo>
                    <a:pt x="753" y="242"/>
                  </a:lnTo>
                  <a:lnTo>
                    <a:pt x="735" y="295"/>
                  </a:lnTo>
                  <a:lnTo>
                    <a:pt x="725" y="321"/>
                  </a:lnTo>
                  <a:lnTo>
                    <a:pt x="708" y="371"/>
                  </a:lnTo>
                  <a:lnTo>
                    <a:pt x="698" y="394"/>
                  </a:lnTo>
                  <a:lnTo>
                    <a:pt x="679" y="440"/>
                  </a:lnTo>
                  <a:lnTo>
                    <a:pt x="669" y="462"/>
                  </a:lnTo>
                  <a:lnTo>
                    <a:pt x="647" y="505"/>
                  </a:lnTo>
                  <a:lnTo>
                    <a:pt x="638" y="527"/>
                  </a:lnTo>
                  <a:lnTo>
                    <a:pt x="616" y="567"/>
                  </a:lnTo>
                  <a:lnTo>
                    <a:pt x="605" y="585"/>
                  </a:lnTo>
                  <a:lnTo>
                    <a:pt x="583" y="622"/>
                  </a:lnTo>
                  <a:lnTo>
                    <a:pt x="571" y="640"/>
                  </a:lnTo>
                  <a:lnTo>
                    <a:pt x="550" y="674"/>
                  </a:lnTo>
                  <a:lnTo>
                    <a:pt x="538" y="690"/>
                  </a:lnTo>
                  <a:lnTo>
                    <a:pt x="517" y="720"/>
                  </a:lnTo>
                  <a:lnTo>
                    <a:pt x="505" y="735"/>
                  </a:lnTo>
                  <a:lnTo>
                    <a:pt x="482" y="763"/>
                  </a:lnTo>
                  <a:lnTo>
                    <a:pt x="470" y="775"/>
                  </a:lnTo>
                  <a:lnTo>
                    <a:pt x="449" y="801"/>
                  </a:lnTo>
                  <a:lnTo>
                    <a:pt x="437" y="813"/>
                  </a:lnTo>
                  <a:lnTo>
                    <a:pt x="414" y="836"/>
                  </a:lnTo>
                  <a:lnTo>
                    <a:pt x="404" y="846"/>
                  </a:lnTo>
                  <a:lnTo>
                    <a:pt x="380" y="866"/>
                  </a:lnTo>
                  <a:lnTo>
                    <a:pt x="369" y="876"/>
                  </a:lnTo>
                  <a:lnTo>
                    <a:pt x="347" y="894"/>
                  </a:lnTo>
                  <a:lnTo>
                    <a:pt x="336" y="902"/>
                  </a:lnTo>
                  <a:lnTo>
                    <a:pt x="314" y="920"/>
                  </a:lnTo>
                  <a:lnTo>
                    <a:pt x="302" y="928"/>
                  </a:lnTo>
                  <a:lnTo>
                    <a:pt x="281" y="941"/>
                  </a:lnTo>
                  <a:lnTo>
                    <a:pt x="271" y="947"/>
                  </a:lnTo>
                  <a:lnTo>
                    <a:pt x="250" y="959"/>
                  </a:lnTo>
                  <a:lnTo>
                    <a:pt x="240" y="965"/>
                  </a:lnTo>
                  <a:lnTo>
                    <a:pt x="219" y="977"/>
                  </a:lnTo>
                  <a:lnTo>
                    <a:pt x="209" y="981"/>
                  </a:lnTo>
                  <a:lnTo>
                    <a:pt x="191" y="991"/>
                  </a:lnTo>
                  <a:lnTo>
                    <a:pt x="182" y="995"/>
                  </a:lnTo>
                  <a:lnTo>
                    <a:pt x="162" y="1003"/>
                  </a:lnTo>
                  <a:lnTo>
                    <a:pt x="154" y="1007"/>
                  </a:lnTo>
                  <a:lnTo>
                    <a:pt x="137" y="1013"/>
                  </a:lnTo>
                  <a:lnTo>
                    <a:pt x="129" y="1017"/>
                  </a:lnTo>
                  <a:lnTo>
                    <a:pt x="111" y="1021"/>
                  </a:lnTo>
                  <a:lnTo>
                    <a:pt x="104" y="1023"/>
                  </a:lnTo>
                  <a:lnTo>
                    <a:pt x="90" y="1027"/>
                  </a:lnTo>
                  <a:lnTo>
                    <a:pt x="82" y="1029"/>
                  </a:lnTo>
                  <a:lnTo>
                    <a:pt x="68" y="1033"/>
                  </a:lnTo>
                  <a:lnTo>
                    <a:pt x="63" y="1035"/>
                  </a:lnTo>
                  <a:lnTo>
                    <a:pt x="51" y="1037"/>
                  </a:lnTo>
                  <a:lnTo>
                    <a:pt x="45" y="1037"/>
                  </a:lnTo>
                  <a:lnTo>
                    <a:pt x="35" y="1039"/>
                  </a:lnTo>
                  <a:lnTo>
                    <a:pt x="31" y="1039"/>
                  </a:lnTo>
                  <a:lnTo>
                    <a:pt x="22" y="1041"/>
                  </a:lnTo>
                  <a:lnTo>
                    <a:pt x="18" y="1041"/>
                  </a:lnTo>
                  <a:lnTo>
                    <a:pt x="12" y="1041"/>
                  </a:lnTo>
                  <a:lnTo>
                    <a:pt x="10" y="1041"/>
                  </a:lnTo>
                  <a:lnTo>
                    <a:pt x="6" y="1041"/>
                  </a:lnTo>
                  <a:lnTo>
                    <a:pt x="4" y="1041"/>
                  </a:lnTo>
                  <a:lnTo>
                    <a:pt x="0" y="1041"/>
                  </a:lnTo>
                  <a:lnTo>
                    <a:pt x="0" y="1041"/>
                  </a:lnTo>
                  <a:lnTo>
                    <a:pt x="0" y="104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174" y="1981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3158" y="1975"/>
              <a:ext cx="22" cy="24"/>
            </a:xfrm>
            <a:custGeom>
              <a:avLst/>
              <a:gdLst>
                <a:gd name="T0" fmla="*/ 37 w 51"/>
                <a:gd name="T1" fmla="*/ 14 h 52"/>
                <a:gd name="T2" fmla="*/ 51 w 51"/>
                <a:gd name="T3" fmla="*/ 26 h 52"/>
                <a:gd name="T4" fmla="*/ 0 w 51"/>
                <a:gd name="T5" fmla="*/ 52 h 52"/>
                <a:gd name="T6" fmla="*/ 25 w 51"/>
                <a:gd name="T7" fmla="*/ 0 h 52"/>
                <a:gd name="T8" fmla="*/ 37 w 51"/>
                <a:gd name="T9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37" y="14"/>
                  </a:moveTo>
                  <a:lnTo>
                    <a:pt x="51" y="26"/>
                  </a:lnTo>
                  <a:lnTo>
                    <a:pt x="0" y="52"/>
                  </a:lnTo>
                  <a:lnTo>
                    <a:pt x="25" y="0"/>
                  </a:lnTo>
                  <a:lnTo>
                    <a:pt x="37" y="1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3175" y="1838"/>
              <a:ext cx="134" cy="1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112" y="2189"/>
              <a:ext cx="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103" y="2190"/>
              <a:ext cx="17" cy="28"/>
            </a:xfrm>
            <a:custGeom>
              <a:avLst/>
              <a:gdLst>
                <a:gd name="T0" fmla="*/ 20 w 39"/>
                <a:gd name="T1" fmla="*/ 0 h 61"/>
                <a:gd name="T2" fmla="*/ 39 w 39"/>
                <a:gd name="T3" fmla="*/ 0 h 61"/>
                <a:gd name="T4" fmla="*/ 20 w 39"/>
                <a:gd name="T5" fmla="*/ 61 h 61"/>
                <a:gd name="T6" fmla="*/ 0 w 39"/>
                <a:gd name="T7" fmla="*/ 0 h 61"/>
                <a:gd name="T8" fmla="*/ 20 w 3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1">
                  <a:moveTo>
                    <a:pt x="20" y="0"/>
                  </a:moveTo>
                  <a:lnTo>
                    <a:pt x="39" y="0"/>
                  </a:lnTo>
                  <a:lnTo>
                    <a:pt x="20" y="61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3112" y="2117"/>
              <a:ext cx="0" cy="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886" y="1706"/>
              <a:ext cx="128" cy="137"/>
            </a:xfrm>
            <a:custGeom>
              <a:avLst/>
              <a:gdLst>
                <a:gd name="T0" fmla="*/ 156 w 292"/>
                <a:gd name="T1" fmla="*/ 0 h 298"/>
                <a:gd name="T2" fmla="*/ 181 w 292"/>
                <a:gd name="T3" fmla="*/ 6 h 298"/>
                <a:gd name="T4" fmla="*/ 199 w 292"/>
                <a:gd name="T5" fmla="*/ 10 h 298"/>
                <a:gd name="T6" fmla="*/ 220 w 292"/>
                <a:gd name="T7" fmla="*/ 20 h 298"/>
                <a:gd name="T8" fmla="*/ 236 w 292"/>
                <a:gd name="T9" fmla="*/ 32 h 298"/>
                <a:gd name="T10" fmla="*/ 250 w 292"/>
                <a:gd name="T11" fmla="*/ 44 h 298"/>
                <a:gd name="T12" fmla="*/ 263 w 292"/>
                <a:gd name="T13" fmla="*/ 58 h 298"/>
                <a:gd name="T14" fmla="*/ 273 w 292"/>
                <a:gd name="T15" fmla="*/ 74 h 298"/>
                <a:gd name="T16" fmla="*/ 283 w 292"/>
                <a:gd name="T17" fmla="*/ 97 h 298"/>
                <a:gd name="T18" fmla="*/ 290 w 292"/>
                <a:gd name="T19" fmla="*/ 115 h 298"/>
                <a:gd name="T20" fmla="*/ 292 w 292"/>
                <a:gd name="T21" fmla="*/ 139 h 298"/>
                <a:gd name="T22" fmla="*/ 292 w 292"/>
                <a:gd name="T23" fmla="*/ 155 h 298"/>
                <a:gd name="T24" fmla="*/ 292 w 292"/>
                <a:gd name="T25" fmla="*/ 175 h 298"/>
                <a:gd name="T26" fmla="*/ 285 w 292"/>
                <a:gd name="T27" fmla="*/ 199 h 298"/>
                <a:gd name="T28" fmla="*/ 279 w 292"/>
                <a:gd name="T29" fmla="*/ 216 h 298"/>
                <a:gd name="T30" fmla="*/ 267 w 292"/>
                <a:gd name="T31" fmla="*/ 236 h 298"/>
                <a:gd name="T32" fmla="*/ 253 w 292"/>
                <a:gd name="T33" fmla="*/ 252 h 298"/>
                <a:gd name="T34" fmla="*/ 244 w 292"/>
                <a:gd name="T35" fmla="*/ 262 h 298"/>
                <a:gd name="T36" fmla="*/ 224 w 292"/>
                <a:gd name="T37" fmla="*/ 276 h 298"/>
                <a:gd name="T38" fmla="*/ 209 w 292"/>
                <a:gd name="T39" fmla="*/ 286 h 298"/>
                <a:gd name="T40" fmla="*/ 185 w 292"/>
                <a:gd name="T41" fmla="*/ 294 h 298"/>
                <a:gd name="T42" fmla="*/ 166 w 292"/>
                <a:gd name="T43" fmla="*/ 298 h 298"/>
                <a:gd name="T44" fmla="*/ 146 w 292"/>
                <a:gd name="T45" fmla="*/ 298 h 298"/>
                <a:gd name="T46" fmla="*/ 127 w 292"/>
                <a:gd name="T47" fmla="*/ 298 h 298"/>
                <a:gd name="T48" fmla="*/ 107 w 292"/>
                <a:gd name="T49" fmla="*/ 294 h 298"/>
                <a:gd name="T50" fmla="*/ 86 w 292"/>
                <a:gd name="T51" fmla="*/ 286 h 298"/>
                <a:gd name="T52" fmla="*/ 68 w 292"/>
                <a:gd name="T53" fmla="*/ 276 h 298"/>
                <a:gd name="T54" fmla="*/ 51 w 292"/>
                <a:gd name="T55" fmla="*/ 262 h 298"/>
                <a:gd name="T56" fmla="*/ 41 w 292"/>
                <a:gd name="T57" fmla="*/ 252 h 298"/>
                <a:gd name="T58" fmla="*/ 29 w 292"/>
                <a:gd name="T59" fmla="*/ 236 h 298"/>
                <a:gd name="T60" fmla="*/ 16 w 292"/>
                <a:gd name="T61" fmla="*/ 216 h 298"/>
                <a:gd name="T62" fmla="*/ 8 w 292"/>
                <a:gd name="T63" fmla="*/ 199 h 298"/>
                <a:gd name="T64" fmla="*/ 4 w 292"/>
                <a:gd name="T65" fmla="*/ 175 h 298"/>
                <a:gd name="T66" fmla="*/ 0 w 292"/>
                <a:gd name="T67" fmla="*/ 155 h 298"/>
                <a:gd name="T68" fmla="*/ 0 w 292"/>
                <a:gd name="T69" fmla="*/ 139 h 298"/>
                <a:gd name="T70" fmla="*/ 6 w 292"/>
                <a:gd name="T71" fmla="*/ 115 h 298"/>
                <a:gd name="T72" fmla="*/ 10 w 292"/>
                <a:gd name="T73" fmla="*/ 97 h 298"/>
                <a:gd name="T74" fmla="*/ 19 w 292"/>
                <a:gd name="T75" fmla="*/ 74 h 298"/>
                <a:gd name="T76" fmla="*/ 31 w 292"/>
                <a:gd name="T77" fmla="*/ 58 h 298"/>
                <a:gd name="T78" fmla="*/ 43 w 292"/>
                <a:gd name="T79" fmla="*/ 44 h 298"/>
                <a:gd name="T80" fmla="*/ 57 w 292"/>
                <a:gd name="T81" fmla="*/ 32 h 298"/>
                <a:gd name="T82" fmla="*/ 72 w 292"/>
                <a:gd name="T83" fmla="*/ 20 h 298"/>
                <a:gd name="T84" fmla="*/ 96 w 292"/>
                <a:gd name="T85" fmla="*/ 10 h 298"/>
                <a:gd name="T86" fmla="*/ 113 w 292"/>
                <a:gd name="T87" fmla="*/ 6 h 298"/>
                <a:gd name="T88" fmla="*/ 136 w 292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2" h="298">
                  <a:moveTo>
                    <a:pt x="146" y="0"/>
                  </a:moveTo>
                  <a:lnTo>
                    <a:pt x="152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2" y="4"/>
                  </a:lnTo>
                  <a:lnTo>
                    <a:pt x="181" y="6"/>
                  </a:lnTo>
                  <a:lnTo>
                    <a:pt x="185" y="6"/>
                  </a:lnTo>
                  <a:lnTo>
                    <a:pt x="195" y="8"/>
                  </a:lnTo>
                  <a:lnTo>
                    <a:pt x="199" y="10"/>
                  </a:lnTo>
                  <a:lnTo>
                    <a:pt x="209" y="14"/>
                  </a:lnTo>
                  <a:lnTo>
                    <a:pt x="212" y="16"/>
                  </a:lnTo>
                  <a:lnTo>
                    <a:pt x="220" y="20"/>
                  </a:lnTo>
                  <a:lnTo>
                    <a:pt x="224" y="24"/>
                  </a:lnTo>
                  <a:lnTo>
                    <a:pt x="232" y="30"/>
                  </a:lnTo>
                  <a:lnTo>
                    <a:pt x="236" y="32"/>
                  </a:lnTo>
                  <a:lnTo>
                    <a:pt x="244" y="38"/>
                  </a:lnTo>
                  <a:lnTo>
                    <a:pt x="248" y="42"/>
                  </a:lnTo>
                  <a:lnTo>
                    <a:pt x="250" y="44"/>
                  </a:lnTo>
                  <a:lnTo>
                    <a:pt x="253" y="48"/>
                  </a:lnTo>
                  <a:lnTo>
                    <a:pt x="257" y="52"/>
                  </a:lnTo>
                  <a:lnTo>
                    <a:pt x="263" y="58"/>
                  </a:lnTo>
                  <a:lnTo>
                    <a:pt x="267" y="62"/>
                  </a:lnTo>
                  <a:lnTo>
                    <a:pt x="271" y="70"/>
                  </a:lnTo>
                  <a:lnTo>
                    <a:pt x="273" y="74"/>
                  </a:lnTo>
                  <a:lnTo>
                    <a:pt x="279" y="84"/>
                  </a:lnTo>
                  <a:lnTo>
                    <a:pt x="281" y="88"/>
                  </a:lnTo>
                  <a:lnTo>
                    <a:pt x="283" y="97"/>
                  </a:lnTo>
                  <a:lnTo>
                    <a:pt x="285" y="101"/>
                  </a:lnTo>
                  <a:lnTo>
                    <a:pt x="289" y="109"/>
                  </a:lnTo>
                  <a:lnTo>
                    <a:pt x="290" y="115"/>
                  </a:lnTo>
                  <a:lnTo>
                    <a:pt x="292" y="125"/>
                  </a:lnTo>
                  <a:lnTo>
                    <a:pt x="292" y="129"/>
                  </a:lnTo>
                  <a:lnTo>
                    <a:pt x="292" y="139"/>
                  </a:lnTo>
                  <a:lnTo>
                    <a:pt x="292" y="145"/>
                  </a:lnTo>
                  <a:lnTo>
                    <a:pt x="292" y="149"/>
                  </a:lnTo>
                  <a:lnTo>
                    <a:pt x="292" y="155"/>
                  </a:lnTo>
                  <a:lnTo>
                    <a:pt x="292" y="159"/>
                  </a:lnTo>
                  <a:lnTo>
                    <a:pt x="292" y="169"/>
                  </a:lnTo>
                  <a:lnTo>
                    <a:pt x="292" y="175"/>
                  </a:lnTo>
                  <a:lnTo>
                    <a:pt x="290" y="185"/>
                  </a:lnTo>
                  <a:lnTo>
                    <a:pt x="289" y="189"/>
                  </a:lnTo>
                  <a:lnTo>
                    <a:pt x="285" y="199"/>
                  </a:lnTo>
                  <a:lnTo>
                    <a:pt x="283" y="203"/>
                  </a:lnTo>
                  <a:lnTo>
                    <a:pt x="281" y="212"/>
                  </a:lnTo>
                  <a:lnTo>
                    <a:pt x="279" y="216"/>
                  </a:lnTo>
                  <a:lnTo>
                    <a:pt x="273" y="224"/>
                  </a:lnTo>
                  <a:lnTo>
                    <a:pt x="271" y="228"/>
                  </a:lnTo>
                  <a:lnTo>
                    <a:pt x="267" y="236"/>
                  </a:lnTo>
                  <a:lnTo>
                    <a:pt x="263" y="240"/>
                  </a:lnTo>
                  <a:lnTo>
                    <a:pt x="257" y="248"/>
                  </a:lnTo>
                  <a:lnTo>
                    <a:pt x="253" y="252"/>
                  </a:lnTo>
                  <a:lnTo>
                    <a:pt x="250" y="254"/>
                  </a:lnTo>
                  <a:lnTo>
                    <a:pt x="248" y="258"/>
                  </a:lnTo>
                  <a:lnTo>
                    <a:pt x="244" y="262"/>
                  </a:lnTo>
                  <a:lnTo>
                    <a:pt x="236" y="268"/>
                  </a:lnTo>
                  <a:lnTo>
                    <a:pt x="232" y="272"/>
                  </a:lnTo>
                  <a:lnTo>
                    <a:pt x="224" y="276"/>
                  </a:lnTo>
                  <a:lnTo>
                    <a:pt x="220" y="278"/>
                  </a:lnTo>
                  <a:lnTo>
                    <a:pt x="212" y="284"/>
                  </a:lnTo>
                  <a:lnTo>
                    <a:pt x="209" y="286"/>
                  </a:lnTo>
                  <a:lnTo>
                    <a:pt x="199" y="288"/>
                  </a:lnTo>
                  <a:lnTo>
                    <a:pt x="195" y="290"/>
                  </a:lnTo>
                  <a:lnTo>
                    <a:pt x="185" y="294"/>
                  </a:lnTo>
                  <a:lnTo>
                    <a:pt x="181" y="296"/>
                  </a:lnTo>
                  <a:lnTo>
                    <a:pt x="172" y="298"/>
                  </a:lnTo>
                  <a:lnTo>
                    <a:pt x="166" y="298"/>
                  </a:lnTo>
                  <a:lnTo>
                    <a:pt x="156" y="298"/>
                  </a:lnTo>
                  <a:lnTo>
                    <a:pt x="152" y="298"/>
                  </a:lnTo>
                  <a:lnTo>
                    <a:pt x="146" y="298"/>
                  </a:lnTo>
                  <a:lnTo>
                    <a:pt x="142" y="298"/>
                  </a:lnTo>
                  <a:lnTo>
                    <a:pt x="136" y="298"/>
                  </a:lnTo>
                  <a:lnTo>
                    <a:pt x="127" y="298"/>
                  </a:lnTo>
                  <a:lnTo>
                    <a:pt x="123" y="298"/>
                  </a:lnTo>
                  <a:lnTo>
                    <a:pt x="113" y="296"/>
                  </a:lnTo>
                  <a:lnTo>
                    <a:pt x="107" y="294"/>
                  </a:lnTo>
                  <a:lnTo>
                    <a:pt x="99" y="290"/>
                  </a:lnTo>
                  <a:lnTo>
                    <a:pt x="96" y="288"/>
                  </a:lnTo>
                  <a:lnTo>
                    <a:pt x="86" y="286"/>
                  </a:lnTo>
                  <a:lnTo>
                    <a:pt x="82" y="284"/>
                  </a:lnTo>
                  <a:lnTo>
                    <a:pt x="72" y="278"/>
                  </a:lnTo>
                  <a:lnTo>
                    <a:pt x="68" y="276"/>
                  </a:lnTo>
                  <a:lnTo>
                    <a:pt x="60" y="272"/>
                  </a:lnTo>
                  <a:lnTo>
                    <a:pt x="57" y="268"/>
                  </a:lnTo>
                  <a:lnTo>
                    <a:pt x="51" y="262"/>
                  </a:lnTo>
                  <a:lnTo>
                    <a:pt x="47" y="258"/>
                  </a:lnTo>
                  <a:lnTo>
                    <a:pt x="43" y="254"/>
                  </a:lnTo>
                  <a:lnTo>
                    <a:pt x="41" y="252"/>
                  </a:lnTo>
                  <a:lnTo>
                    <a:pt x="37" y="248"/>
                  </a:lnTo>
                  <a:lnTo>
                    <a:pt x="31" y="240"/>
                  </a:lnTo>
                  <a:lnTo>
                    <a:pt x="29" y="236"/>
                  </a:lnTo>
                  <a:lnTo>
                    <a:pt x="23" y="228"/>
                  </a:lnTo>
                  <a:lnTo>
                    <a:pt x="19" y="224"/>
                  </a:lnTo>
                  <a:lnTo>
                    <a:pt x="16" y="216"/>
                  </a:lnTo>
                  <a:lnTo>
                    <a:pt x="14" y="212"/>
                  </a:lnTo>
                  <a:lnTo>
                    <a:pt x="10" y="203"/>
                  </a:lnTo>
                  <a:lnTo>
                    <a:pt x="8" y="199"/>
                  </a:lnTo>
                  <a:lnTo>
                    <a:pt x="6" y="189"/>
                  </a:lnTo>
                  <a:lnTo>
                    <a:pt x="6" y="185"/>
                  </a:lnTo>
                  <a:lnTo>
                    <a:pt x="4" y="175"/>
                  </a:lnTo>
                  <a:lnTo>
                    <a:pt x="2" y="169"/>
                  </a:lnTo>
                  <a:lnTo>
                    <a:pt x="0" y="159"/>
                  </a:lnTo>
                  <a:lnTo>
                    <a:pt x="0" y="155"/>
                  </a:lnTo>
                  <a:lnTo>
                    <a:pt x="0" y="149"/>
                  </a:lnTo>
                  <a:lnTo>
                    <a:pt x="0" y="145"/>
                  </a:lnTo>
                  <a:lnTo>
                    <a:pt x="0" y="139"/>
                  </a:lnTo>
                  <a:lnTo>
                    <a:pt x="2" y="129"/>
                  </a:lnTo>
                  <a:lnTo>
                    <a:pt x="4" y="125"/>
                  </a:lnTo>
                  <a:lnTo>
                    <a:pt x="6" y="115"/>
                  </a:lnTo>
                  <a:lnTo>
                    <a:pt x="6" y="109"/>
                  </a:lnTo>
                  <a:lnTo>
                    <a:pt x="8" y="101"/>
                  </a:lnTo>
                  <a:lnTo>
                    <a:pt x="10" y="97"/>
                  </a:lnTo>
                  <a:lnTo>
                    <a:pt x="14" y="88"/>
                  </a:lnTo>
                  <a:lnTo>
                    <a:pt x="16" y="84"/>
                  </a:lnTo>
                  <a:lnTo>
                    <a:pt x="19" y="74"/>
                  </a:lnTo>
                  <a:lnTo>
                    <a:pt x="23" y="70"/>
                  </a:lnTo>
                  <a:lnTo>
                    <a:pt x="29" y="62"/>
                  </a:lnTo>
                  <a:lnTo>
                    <a:pt x="31" y="58"/>
                  </a:lnTo>
                  <a:lnTo>
                    <a:pt x="37" y="52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2"/>
                  </a:lnTo>
                  <a:lnTo>
                    <a:pt x="51" y="38"/>
                  </a:lnTo>
                  <a:lnTo>
                    <a:pt x="57" y="32"/>
                  </a:lnTo>
                  <a:lnTo>
                    <a:pt x="60" y="30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82" y="16"/>
                  </a:lnTo>
                  <a:lnTo>
                    <a:pt x="86" y="14"/>
                  </a:lnTo>
                  <a:lnTo>
                    <a:pt x="96" y="10"/>
                  </a:lnTo>
                  <a:lnTo>
                    <a:pt x="99" y="8"/>
                  </a:lnTo>
                  <a:lnTo>
                    <a:pt x="107" y="6"/>
                  </a:lnTo>
                  <a:lnTo>
                    <a:pt x="113" y="6"/>
                  </a:lnTo>
                  <a:lnTo>
                    <a:pt x="123" y="4"/>
                  </a:lnTo>
                  <a:lnTo>
                    <a:pt x="127" y="2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6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940" y="1754"/>
              <a:ext cx="69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s-ES_tradnl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H="1">
              <a:off x="2994" y="1693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978" y="1687"/>
              <a:ext cx="22" cy="24"/>
            </a:xfrm>
            <a:custGeom>
              <a:avLst/>
              <a:gdLst>
                <a:gd name="T0" fmla="*/ 37 w 50"/>
                <a:gd name="T1" fmla="*/ 14 h 51"/>
                <a:gd name="T2" fmla="*/ 50 w 50"/>
                <a:gd name="T3" fmla="*/ 26 h 51"/>
                <a:gd name="T4" fmla="*/ 0 w 50"/>
                <a:gd name="T5" fmla="*/ 51 h 51"/>
                <a:gd name="T6" fmla="*/ 25 w 50"/>
                <a:gd name="T7" fmla="*/ 0 h 51"/>
                <a:gd name="T8" fmla="*/ 37 w 50"/>
                <a:gd name="T9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37" y="14"/>
                  </a:moveTo>
                  <a:lnTo>
                    <a:pt x="50" y="26"/>
                  </a:lnTo>
                  <a:lnTo>
                    <a:pt x="0" y="51"/>
                  </a:lnTo>
                  <a:lnTo>
                    <a:pt x="25" y="0"/>
                  </a:lnTo>
                  <a:lnTo>
                    <a:pt x="37" y="14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 flipH="1">
              <a:off x="2995" y="1598"/>
              <a:ext cx="90" cy="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3079" y="1962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3073" y="1958"/>
              <a:ext cx="19" cy="25"/>
            </a:xfrm>
            <a:custGeom>
              <a:avLst/>
              <a:gdLst>
                <a:gd name="T0" fmla="*/ 14 w 43"/>
                <a:gd name="T1" fmla="*/ 10 h 54"/>
                <a:gd name="T2" fmla="*/ 29 w 43"/>
                <a:gd name="T3" fmla="*/ 0 h 54"/>
                <a:gd name="T4" fmla="*/ 43 w 43"/>
                <a:gd name="T5" fmla="*/ 54 h 54"/>
                <a:gd name="T6" fmla="*/ 0 w 43"/>
                <a:gd name="T7" fmla="*/ 20 h 54"/>
                <a:gd name="T8" fmla="*/ 14 w 43"/>
                <a:gd name="T9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4">
                  <a:moveTo>
                    <a:pt x="14" y="10"/>
                  </a:moveTo>
                  <a:lnTo>
                    <a:pt x="29" y="0"/>
                  </a:lnTo>
                  <a:lnTo>
                    <a:pt x="43" y="54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2994" y="1826"/>
              <a:ext cx="85" cy="1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9" name="AutoShape 46"/>
          <p:cNvSpPr>
            <a:spLocks noChangeArrowheads="1"/>
          </p:cNvSpPr>
          <p:nvPr/>
        </p:nvSpPr>
        <p:spPr bwMode="auto">
          <a:xfrm rot="19800000">
            <a:off x="5197476" y="3924302"/>
            <a:ext cx="1139825" cy="185737"/>
          </a:xfrm>
          <a:prstGeom prst="notchedRightArrow">
            <a:avLst>
              <a:gd name="adj1" fmla="val 50000"/>
              <a:gd name="adj2" fmla="val 153419"/>
            </a:avLst>
          </a:prstGeom>
          <a:solidFill>
            <a:srgbClr val="78F200"/>
          </a:solidFill>
          <a:ln w="63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6310314" y="5307014"/>
            <a:ext cx="2314575" cy="1031875"/>
          </a:xfrm>
          <a:prstGeom prst="rect">
            <a:avLst/>
          </a:prstGeom>
          <a:solidFill>
            <a:srgbClr val="FF9900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1400"/>
              <a:t>Complejidad Ciclomática</a:t>
            </a:r>
          </a:p>
          <a:p>
            <a:endParaRPr lang="es-ES_tradnl" sz="1200"/>
          </a:p>
          <a:p>
            <a:r>
              <a:rPr lang="es-ES_tradnl" sz="1200"/>
              <a:t>A - N + 2</a:t>
            </a:r>
          </a:p>
          <a:p>
            <a:r>
              <a:rPr lang="es-ES_tradnl" sz="1200"/>
              <a:t>N.Predicado + 1</a:t>
            </a:r>
          </a:p>
          <a:p>
            <a:r>
              <a:rPr lang="es-ES_tradnl" sz="1200"/>
              <a:t>Regiones Internas + 1</a:t>
            </a: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6310313" y="3321051"/>
            <a:ext cx="2235200" cy="1320800"/>
          </a:xfrm>
          <a:prstGeom prst="rect">
            <a:avLst/>
          </a:prstGeom>
          <a:solidFill>
            <a:srgbClr val="FF9900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1400"/>
              <a:t>Caminos Independientes</a:t>
            </a:r>
          </a:p>
          <a:p>
            <a:r>
              <a:rPr lang="es-ES_tradnl" sz="1400"/>
              <a:t>(&lt;= CC)</a:t>
            </a:r>
          </a:p>
          <a:p>
            <a:endParaRPr lang="es-ES_tradnl" sz="1200"/>
          </a:p>
          <a:p>
            <a:r>
              <a:rPr lang="es-ES_tradnl" sz="1200"/>
              <a:t>Cada nuevo camino incluye</a:t>
            </a:r>
          </a:p>
          <a:p>
            <a:r>
              <a:rPr lang="es-ES_tradnl" sz="1200"/>
              <a:t>una </a:t>
            </a:r>
            <a:r>
              <a:rPr lang="es-ES_tradnl" sz="1400" u="sng"/>
              <a:t>arista</a:t>
            </a:r>
            <a:r>
              <a:rPr lang="es-ES_tradnl" sz="1200"/>
              <a:t> no contemplada </a:t>
            </a:r>
          </a:p>
          <a:p>
            <a:r>
              <a:rPr lang="es-ES_tradnl" sz="1200"/>
              <a:t>en los anteriores caminos</a:t>
            </a:r>
          </a:p>
        </p:txBody>
      </p:sp>
      <p:sp>
        <p:nvSpPr>
          <p:cNvPr id="52" name="AutoShape 49"/>
          <p:cNvSpPr>
            <a:spLocks noChangeArrowheads="1"/>
          </p:cNvSpPr>
          <p:nvPr/>
        </p:nvSpPr>
        <p:spPr bwMode="auto">
          <a:xfrm rot="2700000">
            <a:off x="3455195" y="3766345"/>
            <a:ext cx="1233487" cy="171450"/>
          </a:xfrm>
          <a:prstGeom prst="notchedRightArrow">
            <a:avLst>
              <a:gd name="adj1" fmla="val 50000"/>
              <a:gd name="adj2" fmla="val 179861"/>
            </a:avLst>
          </a:prstGeom>
          <a:solidFill>
            <a:srgbClr val="78F200"/>
          </a:solidFill>
          <a:ln w="63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3" name="AutoShape 50"/>
          <p:cNvSpPr>
            <a:spLocks noChangeArrowheads="1"/>
          </p:cNvSpPr>
          <p:nvPr/>
        </p:nvSpPr>
        <p:spPr bwMode="auto">
          <a:xfrm rot="2700000">
            <a:off x="5179220" y="5258595"/>
            <a:ext cx="1233487" cy="171450"/>
          </a:xfrm>
          <a:prstGeom prst="notchedRightArrow">
            <a:avLst>
              <a:gd name="adj1" fmla="val 50000"/>
              <a:gd name="adj2" fmla="val 179861"/>
            </a:avLst>
          </a:prstGeom>
          <a:solidFill>
            <a:srgbClr val="78F200"/>
          </a:solidFill>
          <a:ln w="63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" name="AutoShape 51"/>
          <p:cNvSpPr>
            <a:spLocks noChangeArrowheads="1"/>
          </p:cNvSpPr>
          <p:nvPr/>
        </p:nvSpPr>
        <p:spPr bwMode="auto">
          <a:xfrm rot="16200000">
            <a:off x="6896101" y="4891089"/>
            <a:ext cx="638175" cy="171450"/>
          </a:xfrm>
          <a:prstGeom prst="notchedRightArrow">
            <a:avLst>
              <a:gd name="adj1" fmla="val 50000"/>
              <a:gd name="adj2" fmla="val 93056"/>
            </a:avLst>
          </a:prstGeom>
          <a:solidFill>
            <a:srgbClr val="78F200"/>
          </a:solidFill>
          <a:ln w="63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6310313" y="1484314"/>
            <a:ext cx="2235200" cy="1128713"/>
          </a:xfrm>
          <a:prstGeom prst="rect">
            <a:avLst/>
          </a:prstGeom>
          <a:solidFill>
            <a:srgbClr val="FF9900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1400"/>
              <a:t>Casos de Prueba</a:t>
            </a:r>
          </a:p>
          <a:p>
            <a:endParaRPr lang="es-ES_tradnl" sz="1200"/>
          </a:p>
          <a:p>
            <a:r>
              <a:rPr lang="es-ES_tradnl" sz="1200"/>
              <a:t>Un caso por cada camino</a:t>
            </a:r>
          </a:p>
          <a:p>
            <a:r>
              <a:rPr lang="es-ES_tradnl" sz="1400"/>
              <a:t>Valores</a:t>
            </a:r>
            <a:r>
              <a:rPr lang="es-ES_tradnl" sz="1200"/>
              <a:t> </a:t>
            </a:r>
            <a:r>
              <a:rPr lang="es-ES_tradnl" sz="1400"/>
              <a:t>concretos</a:t>
            </a:r>
            <a:endParaRPr lang="es-ES_tradnl" sz="1200"/>
          </a:p>
          <a:p>
            <a:r>
              <a:rPr lang="es-ES_tradnl" sz="1200"/>
              <a:t> para los datos</a:t>
            </a:r>
          </a:p>
          <a:p>
            <a:r>
              <a:rPr lang="es-ES_tradnl" sz="1200"/>
              <a:t>de entrada y de salida</a:t>
            </a:r>
          </a:p>
        </p:txBody>
      </p:sp>
      <p:sp>
        <p:nvSpPr>
          <p:cNvPr id="56" name="AutoShape 53"/>
          <p:cNvSpPr>
            <a:spLocks noChangeArrowheads="1"/>
          </p:cNvSpPr>
          <p:nvPr/>
        </p:nvSpPr>
        <p:spPr bwMode="auto">
          <a:xfrm rot="20100000">
            <a:off x="4799013" y="2300288"/>
            <a:ext cx="1344612" cy="185738"/>
          </a:xfrm>
          <a:prstGeom prst="notchedRightArrow">
            <a:avLst>
              <a:gd name="adj1" fmla="val 50000"/>
              <a:gd name="adj2" fmla="val 180982"/>
            </a:avLst>
          </a:prstGeom>
          <a:solidFill>
            <a:srgbClr val="78F200"/>
          </a:solidFill>
          <a:ln w="63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AutoShape 54"/>
          <p:cNvSpPr>
            <a:spLocks noChangeArrowheads="1"/>
          </p:cNvSpPr>
          <p:nvPr/>
        </p:nvSpPr>
        <p:spPr bwMode="auto">
          <a:xfrm rot="16200000">
            <a:off x="6896101" y="2892426"/>
            <a:ext cx="638175" cy="171450"/>
          </a:xfrm>
          <a:prstGeom prst="notchedRightArrow">
            <a:avLst>
              <a:gd name="adj1" fmla="val 50000"/>
              <a:gd name="adj2" fmla="val 93056"/>
            </a:avLst>
          </a:prstGeom>
          <a:solidFill>
            <a:srgbClr val="78F200"/>
          </a:solidFill>
          <a:ln w="63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4225925" y="3351213"/>
            <a:ext cx="336550" cy="376238"/>
          </a:xfrm>
          <a:prstGeom prst="ellipse">
            <a:avLst/>
          </a:prstGeom>
          <a:solidFill>
            <a:schemeClr val="hlink"/>
          </a:solidFill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1200"/>
              <a:t>1</a:t>
            </a:r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5973763" y="5002213"/>
            <a:ext cx="336550" cy="376238"/>
          </a:xfrm>
          <a:prstGeom prst="ellipse">
            <a:avLst/>
          </a:prstGeom>
          <a:solidFill>
            <a:schemeClr val="hlink"/>
          </a:solidFill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1200"/>
              <a:t>2</a:t>
            </a:r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5881688" y="3235327"/>
            <a:ext cx="336550" cy="376237"/>
          </a:xfrm>
          <a:prstGeom prst="ellipse">
            <a:avLst/>
          </a:prstGeom>
          <a:solidFill>
            <a:schemeClr val="hlink"/>
          </a:solidFill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1200"/>
              <a:t>3</a:t>
            </a:r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5881688" y="1484313"/>
            <a:ext cx="336550" cy="376238"/>
          </a:xfrm>
          <a:prstGeom prst="ellipse">
            <a:avLst/>
          </a:prstGeom>
          <a:solidFill>
            <a:schemeClr val="hlink"/>
          </a:solidFill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_tradnl" sz="1200"/>
              <a:t>4</a:t>
            </a: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3914775" y="5881789"/>
            <a:ext cx="14173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400"/>
              <a:t>Grafo de Flujo</a:t>
            </a:r>
          </a:p>
        </p:txBody>
      </p:sp>
    </p:spTree>
    <p:extLst>
      <p:ext uri="{BB962C8B-B14F-4D97-AF65-F5344CB8AC3E}">
        <p14:creationId xmlns:p14="http://schemas.microsoft.com/office/powerpoint/2010/main" val="269405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496944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Prueba del camino básico: Derivación de casos de prueba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19256" cy="4565104"/>
          </a:xfrm>
          <a:ln>
            <a:noFill/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endParaRPr lang="es-ES" sz="20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19</a:t>
            </a:fld>
            <a:endParaRPr lang="es-E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59025" y="2082799"/>
            <a:ext cx="79057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s-ES_tradnl" sz="2000" dirty="0" err="1">
                <a:latin typeface="Courier New" pitchFamily="49" charset="0"/>
              </a:rPr>
              <a:t>void</a:t>
            </a:r>
            <a:r>
              <a:rPr lang="es-ES_tradnl" sz="2000" dirty="0">
                <a:latin typeface="Courier New" pitchFamily="49" charset="0"/>
              </a:rPr>
              <a:t> </a:t>
            </a:r>
            <a:r>
              <a:rPr lang="es-ES_tradnl" sz="2000" dirty="0" err="1">
                <a:latin typeface="Courier New" pitchFamily="49" charset="0"/>
              </a:rPr>
              <a:t>calcula_e_imprime_media</a:t>
            </a:r>
            <a:r>
              <a:rPr lang="es-ES_tradnl" sz="2000" dirty="0">
                <a:latin typeface="Courier New" pitchFamily="49" charset="0"/>
              </a:rPr>
              <a:t>(</a:t>
            </a:r>
            <a:r>
              <a:rPr lang="es-ES_tradnl" sz="2000" dirty="0" err="1">
                <a:latin typeface="Courier New" pitchFamily="49" charset="0"/>
              </a:rPr>
              <a:t>float</a:t>
            </a:r>
            <a:r>
              <a:rPr lang="es-ES_tradnl" sz="2000" dirty="0">
                <a:latin typeface="Courier New" pitchFamily="49" charset="0"/>
              </a:rPr>
              <a:t> x, </a:t>
            </a:r>
            <a:r>
              <a:rPr lang="es-ES_tradnl" sz="2000" dirty="0" err="1">
                <a:latin typeface="Courier New" pitchFamily="49" charset="0"/>
              </a:rPr>
              <a:t>float</a:t>
            </a:r>
            <a:r>
              <a:rPr lang="es-ES_tradnl" sz="2000" dirty="0">
                <a:latin typeface="Courier New" pitchFamily="49" charset="0"/>
              </a:rPr>
              <a:t> y)</a:t>
            </a:r>
          </a:p>
          <a:p>
            <a:pPr algn="l"/>
            <a:r>
              <a:rPr lang="es-ES_tradnl" sz="2000" dirty="0">
                <a:latin typeface="Courier New" pitchFamily="49" charset="0"/>
              </a:rPr>
              <a:t>{</a:t>
            </a:r>
          </a:p>
          <a:p>
            <a:pPr algn="l"/>
            <a:r>
              <a:rPr lang="es-ES_tradnl" sz="2000" dirty="0">
                <a:latin typeface="Courier New" pitchFamily="49" charset="0"/>
              </a:rPr>
              <a:t>	</a:t>
            </a:r>
            <a:r>
              <a:rPr lang="es-ES_tradnl" sz="2000" dirty="0" err="1">
                <a:latin typeface="Courier New" pitchFamily="49" charset="0"/>
              </a:rPr>
              <a:t>float</a:t>
            </a:r>
            <a:r>
              <a:rPr lang="es-ES_tradnl" sz="2000" dirty="0">
                <a:latin typeface="Courier New" pitchFamily="49" charset="0"/>
              </a:rPr>
              <a:t> resultado;</a:t>
            </a:r>
          </a:p>
          <a:p>
            <a:pPr algn="l"/>
            <a:r>
              <a:rPr lang="es-ES_tradnl" sz="2000" dirty="0">
                <a:latin typeface="Courier New" pitchFamily="49" charset="0"/>
              </a:rPr>
              <a:t>	resultado = 0.0;</a:t>
            </a:r>
          </a:p>
          <a:p>
            <a:pPr algn="l"/>
            <a:r>
              <a:rPr lang="es-ES_tradnl" sz="2000" dirty="0">
                <a:latin typeface="Courier New" pitchFamily="49" charset="0"/>
              </a:rPr>
              <a:t>	</a:t>
            </a:r>
            <a:r>
              <a:rPr lang="es-ES_tradnl" sz="2000" dirty="0" err="1">
                <a:latin typeface="Courier New" pitchFamily="49" charset="0"/>
              </a:rPr>
              <a:t>if</a:t>
            </a:r>
            <a:r>
              <a:rPr lang="es-ES_tradnl" sz="2000" dirty="0">
                <a:latin typeface="Courier New" pitchFamily="49" charset="0"/>
              </a:rPr>
              <a:t> (x &lt; 0 || y &lt; 0)</a:t>
            </a:r>
          </a:p>
          <a:p>
            <a:pPr algn="l"/>
            <a:r>
              <a:rPr lang="es-ES_tradnl" sz="2000" dirty="0">
                <a:latin typeface="Courier New" pitchFamily="49" charset="0"/>
              </a:rPr>
              <a:t>		</a:t>
            </a:r>
            <a:r>
              <a:rPr lang="es-ES_tradnl" sz="2000" dirty="0" err="1">
                <a:latin typeface="Courier New" pitchFamily="49" charset="0"/>
              </a:rPr>
              <a:t>printf</a:t>
            </a:r>
            <a:r>
              <a:rPr lang="es-ES_tradnl" sz="2000" dirty="0">
                <a:latin typeface="Courier New" pitchFamily="49" charset="0"/>
              </a:rPr>
              <a:t>(“x e y deben ser positivos”);</a:t>
            </a:r>
          </a:p>
          <a:p>
            <a:pPr algn="l"/>
            <a:r>
              <a:rPr lang="es-ES_tradnl" sz="2000" dirty="0">
                <a:latin typeface="Courier New" pitchFamily="49" charset="0"/>
              </a:rPr>
              <a:t>	</a:t>
            </a:r>
            <a:r>
              <a:rPr lang="es-ES_tradnl" sz="2000" dirty="0" err="1">
                <a:latin typeface="Courier New" pitchFamily="49" charset="0"/>
              </a:rPr>
              <a:t>else</a:t>
            </a:r>
            <a:r>
              <a:rPr lang="es-ES_tradnl" sz="2000" dirty="0">
                <a:latin typeface="Courier New" pitchFamily="49" charset="0"/>
              </a:rPr>
              <a:t> {</a:t>
            </a:r>
          </a:p>
          <a:p>
            <a:pPr algn="l"/>
            <a:r>
              <a:rPr lang="es-ES_tradnl" sz="2000" dirty="0">
                <a:latin typeface="Courier New" pitchFamily="49" charset="0"/>
              </a:rPr>
              <a:t>		resultado = (x + y)/2;</a:t>
            </a:r>
          </a:p>
          <a:p>
            <a:pPr algn="l"/>
            <a:r>
              <a:rPr lang="es-ES_tradnl" sz="2000" dirty="0">
                <a:latin typeface="Courier New" pitchFamily="49" charset="0"/>
              </a:rPr>
              <a:t>		</a:t>
            </a:r>
            <a:r>
              <a:rPr lang="es-ES_tradnl" sz="2000" dirty="0" err="1">
                <a:latin typeface="Courier New" pitchFamily="49" charset="0"/>
              </a:rPr>
              <a:t>printf</a:t>
            </a:r>
            <a:r>
              <a:rPr lang="es-ES_tradnl" sz="2000" dirty="0">
                <a:latin typeface="Courier New" pitchFamily="49" charset="0"/>
              </a:rPr>
              <a:t>(“La media es %f\n”, resultado);</a:t>
            </a:r>
          </a:p>
          <a:p>
            <a:pPr algn="l"/>
            <a:r>
              <a:rPr lang="es-ES_tradnl" sz="2000" dirty="0">
                <a:latin typeface="Courier New" pitchFamily="49" charset="0"/>
              </a:rPr>
              <a:t>	}</a:t>
            </a:r>
          </a:p>
          <a:p>
            <a:pPr algn="l"/>
            <a:r>
              <a:rPr lang="es-ES_tradnl" sz="2000" dirty="0">
                <a:latin typeface="Courier New" pitchFamily="49" charset="0"/>
              </a:rPr>
              <a:t>}</a:t>
            </a:r>
          </a:p>
          <a:p>
            <a:pPr algn="l"/>
            <a:endParaRPr lang="es-ES_tradnl" sz="2000" dirty="0">
              <a:latin typeface="Courier New" pitchFamily="49" charset="0"/>
            </a:endParaRPr>
          </a:p>
        </p:txBody>
      </p:sp>
      <p:sp>
        <p:nvSpPr>
          <p:cNvPr id="8" name="Freeform 22"/>
          <p:cNvSpPr>
            <a:spLocks/>
          </p:cNvSpPr>
          <p:nvPr/>
        </p:nvSpPr>
        <p:spPr bwMode="auto">
          <a:xfrm>
            <a:off x="1858963" y="2835275"/>
            <a:ext cx="309562" cy="385763"/>
          </a:xfrm>
          <a:custGeom>
            <a:avLst/>
            <a:gdLst>
              <a:gd name="T0" fmla="*/ 113 w 211"/>
              <a:gd name="T1" fmla="*/ 0 h 243"/>
              <a:gd name="T2" fmla="*/ 130 w 211"/>
              <a:gd name="T3" fmla="*/ 3 h 243"/>
              <a:gd name="T4" fmla="*/ 144 w 211"/>
              <a:gd name="T5" fmla="*/ 9 h 243"/>
              <a:gd name="T6" fmla="*/ 158 w 211"/>
              <a:gd name="T7" fmla="*/ 16 h 243"/>
              <a:gd name="T8" fmla="*/ 172 w 211"/>
              <a:gd name="T9" fmla="*/ 25 h 243"/>
              <a:gd name="T10" fmla="*/ 180 w 211"/>
              <a:gd name="T11" fmla="*/ 35 h 243"/>
              <a:gd name="T12" fmla="*/ 191 w 211"/>
              <a:gd name="T13" fmla="*/ 48 h 243"/>
              <a:gd name="T14" fmla="*/ 197 w 211"/>
              <a:gd name="T15" fmla="*/ 61 h 243"/>
              <a:gd name="T16" fmla="*/ 206 w 211"/>
              <a:gd name="T17" fmla="*/ 80 h 243"/>
              <a:gd name="T18" fmla="*/ 208 w 211"/>
              <a:gd name="T19" fmla="*/ 96 h 243"/>
              <a:gd name="T20" fmla="*/ 211 w 211"/>
              <a:gd name="T21" fmla="*/ 115 h 243"/>
              <a:gd name="T22" fmla="*/ 211 w 211"/>
              <a:gd name="T23" fmla="*/ 128 h 243"/>
              <a:gd name="T24" fmla="*/ 211 w 211"/>
              <a:gd name="T25" fmla="*/ 144 h 243"/>
              <a:gd name="T26" fmla="*/ 206 w 211"/>
              <a:gd name="T27" fmla="*/ 163 h 243"/>
              <a:gd name="T28" fmla="*/ 200 w 211"/>
              <a:gd name="T29" fmla="*/ 176 h 243"/>
              <a:gd name="T30" fmla="*/ 194 w 211"/>
              <a:gd name="T31" fmla="*/ 195 h 243"/>
              <a:gd name="T32" fmla="*/ 183 w 211"/>
              <a:gd name="T33" fmla="*/ 208 h 243"/>
              <a:gd name="T34" fmla="*/ 177 w 211"/>
              <a:gd name="T35" fmla="*/ 214 h 243"/>
              <a:gd name="T36" fmla="*/ 160 w 211"/>
              <a:gd name="T37" fmla="*/ 227 h 243"/>
              <a:gd name="T38" fmla="*/ 149 w 211"/>
              <a:gd name="T39" fmla="*/ 233 h 243"/>
              <a:gd name="T40" fmla="*/ 132 w 211"/>
              <a:gd name="T41" fmla="*/ 240 h 243"/>
              <a:gd name="T42" fmla="*/ 118 w 211"/>
              <a:gd name="T43" fmla="*/ 243 h 243"/>
              <a:gd name="T44" fmla="*/ 104 w 211"/>
              <a:gd name="T45" fmla="*/ 243 h 243"/>
              <a:gd name="T46" fmla="*/ 90 w 211"/>
              <a:gd name="T47" fmla="*/ 243 h 243"/>
              <a:gd name="T48" fmla="*/ 76 w 211"/>
              <a:gd name="T49" fmla="*/ 240 h 243"/>
              <a:gd name="T50" fmla="*/ 62 w 211"/>
              <a:gd name="T51" fmla="*/ 233 h 243"/>
              <a:gd name="T52" fmla="*/ 51 w 211"/>
              <a:gd name="T53" fmla="*/ 227 h 243"/>
              <a:gd name="T54" fmla="*/ 37 w 211"/>
              <a:gd name="T55" fmla="*/ 214 h 243"/>
              <a:gd name="T56" fmla="*/ 31 w 211"/>
              <a:gd name="T57" fmla="*/ 208 h 243"/>
              <a:gd name="T58" fmla="*/ 23 w 211"/>
              <a:gd name="T59" fmla="*/ 195 h 243"/>
              <a:gd name="T60" fmla="*/ 11 w 211"/>
              <a:gd name="T61" fmla="*/ 176 h 243"/>
              <a:gd name="T62" fmla="*/ 6 w 211"/>
              <a:gd name="T63" fmla="*/ 163 h 243"/>
              <a:gd name="T64" fmla="*/ 3 w 211"/>
              <a:gd name="T65" fmla="*/ 144 h 243"/>
              <a:gd name="T66" fmla="*/ 0 w 211"/>
              <a:gd name="T67" fmla="*/ 128 h 243"/>
              <a:gd name="T68" fmla="*/ 0 w 211"/>
              <a:gd name="T69" fmla="*/ 115 h 243"/>
              <a:gd name="T70" fmla="*/ 3 w 211"/>
              <a:gd name="T71" fmla="*/ 96 h 243"/>
              <a:gd name="T72" fmla="*/ 8 w 211"/>
              <a:gd name="T73" fmla="*/ 80 h 243"/>
              <a:gd name="T74" fmla="*/ 14 w 211"/>
              <a:gd name="T75" fmla="*/ 61 h 243"/>
              <a:gd name="T76" fmla="*/ 23 w 211"/>
              <a:gd name="T77" fmla="*/ 48 h 243"/>
              <a:gd name="T78" fmla="*/ 31 w 211"/>
              <a:gd name="T79" fmla="*/ 35 h 243"/>
              <a:gd name="T80" fmla="*/ 42 w 211"/>
              <a:gd name="T81" fmla="*/ 25 h 243"/>
              <a:gd name="T82" fmla="*/ 53 w 211"/>
              <a:gd name="T83" fmla="*/ 16 h 243"/>
              <a:gd name="T84" fmla="*/ 68 w 211"/>
              <a:gd name="T85" fmla="*/ 9 h 243"/>
              <a:gd name="T86" fmla="*/ 82 w 211"/>
              <a:gd name="T87" fmla="*/ 3 h 243"/>
              <a:gd name="T88" fmla="*/ 99 w 211"/>
              <a:gd name="T8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1" h="243">
                <a:moveTo>
                  <a:pt x="104" y="0"/>
                </a:moveTo>
                <a:lnTo>
                  <a:pt x="110" y="0"/>
                </a:lnTo>
                <a:lnTo>
                  <a:pt x="113" y="0"/>
                </a:lnTo>
                <a:lnTo>
                  <a:pt x="118" y="0"/>
                </a:lnTo>
                <a:lnTo>
                  <a:pt x="124" y="3"/>
                </a:lnTo>
                <a:lnTo>
                  <a:pt x="130" y="3"/>
                </a:lnTo>
                <a:lnTo>
                  <a:pt x="132" y="3"/>
                </a:lnTo>
                <a:lnTo>
                  <a:pt x="141" y="6"/>
                </a:lnTo>
                <a:lnTo>
                  <a:pt x="144" y="9"/>
                </a:lnTo>
                <a:lnTo>
                  <a:pt x="149" y="13"/>
                </a:lnTo>
                <a:lnTo>
                  <a:pt x="152" y="13"/>
                </a:lnTo>
                <a:lnTo>
                  <a:pt x="158" y="16"/>
                </a:lnTo>
                <a:lnTo>
                  <a:pt x="160" y="19"/>
                </a:lnTo>
                <a:lnTo>
                  <a:pt x="169" y="25"/>
                </a:lnTo>
                <a:lnTo>
                  <a:pt x="172" y="25"/>
                </a:lnTo>
                <a:lnTo>
                  <a:pt x="177" y="32"/>
                </a:lnTo>
                <a:lnTo>
                  <a:pt x="180" y="35"/>
                </a:lnTo>
                <a:lnTo>
                  <a:pt x="180" y="35"/>
                </a:lnTo>
                <a:lnTo>
                  <a:pt x="183" y="38"/>
                </a:lnTo>
                <a:lnTo>
                  <a:pt x="186" y="41"/>
                </a:lnTo>
                <a:lnTo>
                  <a:pt x="191" y="48"/>
                </a:lnTo>
                <a:lnTo>
                  <a:pt x="194" y="51"/>
                </a:lnTo>
                <a:lnTo>
                  <a:pt x="197" y="57"/>
                </a:lnTo>
                <a:lnTo>
                  <a:pt x="197" y="61"/>
                </a:lnTo>
                <a:lnTo>
                  <a:pt x="200" y="67"/>
                </a:lnTo>
                <a:lnTo>
                  <a:pt x="203" y="70"/>
                </a:lnTo>
                <a:lnTo>
                  <a:pt x="206" y="80"/>
                </a:lnTo>
                <a:lnTo>
                  <a:pt x="206" y="83"/>
                </a:lnTo>
                <a:lnTo>
                  <a:pt x="208" y="89"/>
                </a:lnTo>
                <a:lnTo>
                  <a:pt x="208" y="96"/>
                </a:lnTo>
                <a:lnTo>
                  <a:pt x="211" y="102"/>
                </a:lnTo>
                <a:lnTo>
                  <a:pt x="211" y="105"/>
                </a:lnTo>
                <a:lnTo>
                  <a:pt x="211" y="115"/>
                </a:lnTo>
                <a:lnTo>
                  <a:pt x="211" y="118"/>
                </a:lnTo>
                <a:lnTo>
                  <a:pt x="211" y="121"/>
                </a:lnTo>
                <a:lnTo>
                  <a:pt x="211" y="128"/>
                </a:lnTo>
                <a:lnTo>
                  <a:pt x="211" y="131"/>
                </a:lnTo>
                <a:lnTo>
                  <a:pt x="211" y="137"/>
                </a:lnTo>
                <a:lnTo>
                  <a:pt x="211" y="144"/>
                </a:lnTo>
                <a:lnTo>
                  <a:pt x="208" y="150"/>
                </a:lnTo>
                <a:lnTo>
                  <a:pt x="208" y="153"/>
                </a:lnTo>
                <a:lnTo>
                  <a:pt x="206" y="163"/>
                </a:lnTo>
                <a:lnTo>
                  <a:pt x="206" y="166"/>
                </a:lnTo>
                <a:lnTo>
                  <a:pt x="203" y="173"/>
                </a:lnTo>
                <a:lnTo>
                  <a:pt x="200" y="176"/>
                </a:lnTo>
                <a:lnTo>
                  <a:pt x="197" y="182"/>
                </a:lnTo>
                <a:lnTo>
                  <a:pt x="197" y="185"/>
                </a:lnTo>
                <a:lnTo>
                  <a:pt x="194" y="195"/>
                </a:lnTo>
                <a:lnTo>
                  <a:pt x="191" y="198"/>
                </a:lnTo>
                <a:lnTo>
                  <a:pt x="186" y="205"/>
                </a:lnTo>
                <a:lnTo>
                  <a:pt x="183" y="208"/>
                </a:lnTo>
                <a:lnTo>
                  <a:pt x="180" y="208"/>
                </a:lnTo>
                <a:lnTo>
                  <a:pt x="180" y="211"/>
                </a:lnTo>
                <a:lnTo>
                  <a:pt x="177" y="214"/>
                </a:lnTo>
                <a:lnTo>
                  <a:pt x="172" y="221"/>
                </a:lnTo>
                <a:lnTo>
                  <a:pt x="169" y="224"/>
                </a:lnTo>
                <a:lnTo>
                  <a:pt x="160" y="227"/>
                </a:lnTo>
                <a:lnTo>
                  <a:pt x="158" y="227"/>
                </a:lnTo>
                <a:lnTo>
                  <a:pt x="152" y="230"/>
                </a:lnTo>
                <a:lnTo>
                  <a:pt x="149" y="233"/>
                </a:lnTo>
                <a:lnTo>
                  <a:pt x="144" y="237"/>
                </a:lnTo>
                <a:lnTo>
                  <a:pt x="141" y="237"/>
                </a:lnTo>
                <a:lnTo>
                  <a:pt x="132" y="240"/>
                </a:lnTo>
                <a:lnTo>
                  <a:pt x="130" y="240"/>
                </a:lnTo>
                <a:lnTo>
                  <a:pt x="124" y="243"/>
                </a:lnTo>
                <a:lnTo>
                  <a:pt x="118" y="243"/>
                </a:lnTo>
                <a:lnTo>
                  <a:pt x="113" y="243"/>
                </a:lnTo>
                <a:lnTo>
                  <a:pt x="110" y="243"/>
                </a:lnTo>
                <a:lnTo>
                  <a:pt x="104" y="243"/>
                </a:lnTo>
                <a:lnTo>
                  <a:pt x="101" y="243"/>
                </a:lnTo>
                <a:lnTo>
                  <a:pt x="99" y="243"/>
                </a:lnTo>
                <a:lnTo>
                  <a:pt x="90" y="243"/>
                </a:lnTo>
                <a:lnTo>
                  <a:pt x="87" y="243"/>
                </a:lnTo>
                <a:lnTo>
                  <a:pt x="82" y="240"/>
                </a:lnTo>
                <a:lnTo>
                  <a:pt x="76" y="240"/>
                </a:lnTo>
                <a:lnTo>
                  <a:pt x="70" y="237"/>
                </a:lnTo>
                <a:lnTo>
                  <a:pt x="68" y="237"/>
                </a:lnTo>
                <a:lnTo>
                  <a:pt x="62" y="233"/>
                </a:lnTo>
                <a:lnTo>
                  <a:pt x="59" y="230"/>
                </a:lnTo>
                <a:lnTo>
                  <a:pt x="53" y="227"/>
                </a:lnTo>
                <a:lnTo>
                  <a:pt x="51" y="227"/>
                </a:lnTo>
                <a:lnTo>
                  <a:pt x="45" y="224"/>
                </a:lnTo>
                <a:lnTo>
                  <a:pt x="42" y="221"/>
                </a:lnTo>
                <a:lnTo>
                  <a:pt x="37" y="214"/>
                </a:lnTo>
                <a:lnTo>
                  <a:pt x="34" y="211"/>
                </a:lnTo>
                <a:lnTo>
                  <a:pt x="31" y="208"/>
                </a:lnTo>
                <a:lnTo>
                  <a:pt x="31" y="208"/>
                </a:lnTo>
                <a:lnTo>
                  <a:pt x="28" y="205"/>
                </a:lnTo>
                <a:lnTo>
                  <a:pt x="23" y="198"/>
                </a:lnTo>
                <a:lnTo>
                  <a:pt x="23" y="195"/>
                </a:lnTo>
                <a:lnTo>
                  <a:pt x="17" y="185"/>
                </a:lnTo>
                <a:lnTo>
                  <a:pt x="14" y="182"/>
                </a:lnTo>
                <a:lnTo>
                  <a:pt x="11" y="176"/>
                </a:lnTo>
                <a:lnTo>
                  <a:pt x="11" y="173"/>
                </a:lnTo>
                <a:lnTo>
                  <a:pt x="8" y="166"/>
                </a:lnTo>
                <a:lnTo>
                  <a:pt x="6" y="163"/>
                </a:lnTo>
                <a:lnTo>
                  <a:pt x="3" y="153"/>
                </a:lnTo>
                <a:lnTo>
                  <a:pt x="3" y="150"/>
                </a:lnTo>
                <a:lnTo>
                  <a:pt x="3" y="144"/>
                </a:lnTo>
                <a:lnTo>
                  <a:pt x="0" y="137"/>
                </a:lnTo>
                <a:lnTo>
                  <a:pt x="0" y="131"/>
                </a:lnTo>
                <a:lnTo>
                  <a:pt x="0" y="128"/>
                </a:lnTo>
                <a:lnTo>
                  <a:pt x="0" y="121"/>
                </a:lnTo>
                <a:lnTo>
                  <a:pt x="0" y="118"/>
                </a:lnTo>
                <a:lnTo>
                  <a:pt x="0" y="115"/>
                </a:lnTo>
                <a:lnTo>
                  <a:pt x="0" y="105"/>
                </a:lnTo>
                <a:lnTo>
                  <a:pt x="3" y="102"/>
                </a:lnTo>
                <a:lnTo>
                  <a:pt x="3" y="96"/>
                </a:lnTo>
                <a:lnTo>
                  <a:pt x="3" y="89"/>
                </a:lnTo>
                <a:lnTo>
                  <a:pt x="6" y="83"/>
                </a:lnTo>
                <a:lnTo>
                  <a:pt x="8" y="80"/>
                </a:lnTo>
                <a:lnTo>
                  <a:pt x="11" y="70"/>
                </a:lnTo>
                <a:lnTo>
                  <a:pt x="11" y="67"/>
                </a:lnTo>
                <a:lnTo>
                  <a:pt x="14" y="61"/>
                </a:lnTo>
                <a:lnTo>
                  <a:pt x="17" y="57"/>
                </a:lnTo>
                <a:lnTo>
                  <a:pt x="23" y="51"/>
                </a:lnTo>
                <a:lnTo>
                  <a:pt x="23" y="48"/>
                </a:lnTo>
                <a:lnTo>
                  <a:pt x="28" y="41"/>
                </a:lnTo>
                <a:lnTo>
                  <a:pt x="31" y="38"/>
                </a:lnTo>
                <a:lnTo>
                  <a:pt x="31" y="35"/>
                </a:lnTo>
                <a:lnTo>
                  <a:pt x="34" y="35"/>
                </a:lnTo>
                <a:lnTo>
                  <a:pt x="37" y="32"/>
                </a:lnTo>
                <a:lnTo>
                  <a:pt x="42" y="25"/>
                </a:lnTo>
                <a:lnTo>
                  <a:pt x="45" y="25"/>
                </a:lnTo>
                <a:lnTo>
                  <a:pt x="51" y="19"/>
                </a:lnTo>
                <a:lnTo>
                  <a:pt x="53" y="16"/>
                </a:lnTo>
                <a:lnTo>
                  <a:pt x="59" y="13"/>
                </a:lnTo>
                <a:lnTo>
                  <a:pt x="62" y="13"/>
                </a:lnTo>
                <a:lnTo>
                  <a:pt x="68" y="9"/>
                </a:lnTo>
                <a:lnTo>
                  <a:pt x="70" y="6"/>
                </a:lnTo>
                <a:lnTo>
                  <a:pt x="76" y="3"/>
                </a:lnTo>
                <a:lnTo>
                  <a:pt x="82" y="3"/>
                </a:lnTo>
                <a:lnTo>
                  <a:pt x="87" y="3"/>
                </a:lnTo>
                <a:lnTo>
                  <a:pt x="90" y="0"/>
                </a:lnTo>
                <a:lnTo>
                  <a:pt x="99" y="0"/>
                </a:lnTo>
                <a:lnTo>
                  <a:pt x="101" y="0"/>
                </a:lnTo>
                <a:lnTo>
                  <a:pt x="104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976438" y="294798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0" name="Freeform 25"/>
          <p:cNvSpPr>
            <a:spLocks/>
          </p:cNvSpPr>
          <p:nvPr/>
        </p:nvSpPr>
        <p:spPr bwMode="auto">
          <a:xfrm>
            <a:off x="2932113" y="3602037"/>
            <a:ext cx="311150" cy="385762"/>
          </a:xfrm>
          <a:custGeom>
            <a:avLst/>
            <a:gdLst>
              <a:gd name="T0" fmla="*/ 113 w 212"/>
              <a:gd name="T1" fmla="*/ 0 h 243"/>
              <a:gd name="T2" fmla="*/ 130 w 212"/>
              <a:gd name="T3" fmla="*/ 3 h 243"/>
              <a:gd name="T4" fmla="*/ 144 w 212"/>
              <a:gd name="T5" fmla="*/ 9 h 243"/>
              <a:gd name="T6" fmla="*/ 158 w 212"/>
              <a:gd name="T7" fmla="*/ 16 h 243"/>
              <a:gd name="T8" fmla="*/ 172 w 212"/>
              <a:gd name="T9" fmla="*/ 25 h 243"/>
              <a:gd name="T10" fmla="*/ 181 w 212"/>
              <a:gd name="T11" fmla="*/ 35 h 243"/>
              <a:gd name="T12" fmla="*/ 192 w 212"/>
              <a:gd name="T13" fmla="*/ 48 h 243"/>
              <a:gd name="T14" fmla="*/ 197 w 212"/>
              <a:gd name="T15" fmla="*/ 60 h 243"/>
              <a:gd name="T16" fmla="*/ 206 w 212"/>
              <a:gd name="T17" fmla="*/ 80 h 243"/>
              <a:gd name="T18" fmla="*/ 209 w 212"/>
              <a:gd name="T19" fmla="*/ 96 h 243"/>
              <a:gd name="T20" fmla="*/ 212 w 212"/>
              <a:gd name="T21" fmla="*/ 115 h 243"/>
              <a:gd name="T22" fmla="*/ 212 w 212"/>
              <a:gd name="T23" fmla="*/ 128 h 243"/>
              <a:gd name="T24" fmla="*/ 212 w 212"/>
              <a:gd name="T25" fmla="*/ 144 h 243"/>
              <a:gd name="T26" fmla="*/ 206 w 212"/>
              <a:gd name="T27" fmla="*/ 163 h 243"/>
              <a:gd name="T28" fmla="*/ 200 w 212"/>
              <a:gd name="T29" fmla="*/ 176 h 243"/>
              <a:gd name="T30" fmla="*/ 195 w 212"/>
              <a:gd name="T31" fmla="*/ 195 h 243"/>
              <a:gd name="T32" fmla="*/ 183 w 212"/>
              <a:gd name="T33" fmla="*/ 208 h 243"/>
              <a:gd name="T34" fmla="*/ 178 w 212"/>
              <a:gd name="T35" fmla="*/ 214 h 243"/>
              <a:gd name="T36" fmla="*/ 161 w 212"/>
              <a:gd name="T37" fmla="*/ 227 h 243"/>
              <a:gd name="T38" fmla="*/ 150 w 212"/>
              <a:gd name="T39" fmla="*/ 233 h 243"/>
              <a:gd name="T40" fmla="*/ 133 w 212"/>
              <a:gd name="T41" fmla="*/ 240 h 243"/>
              <a:gd name="T42" fmla="*/ 119 w 212"/>
              <a:gd name="T43" fmla="*/ 243 h 243"/>
              <a:gd name="T44" fmla="*/ 105 w 212"/>
              <a:gd name="T45" fmla="*/ 243 h 243"/>
              <a:gd name="T46" fmla="*/ 90 w 212"/>
              <a:gd name="T47" fmla="*/ 243 h 243"/>
              <a:gd name="T48" fmla="*/ 76 w 212"/>
              <a:gd name="T49" fmla="*/ 240 h 243"/>
              <a:gd name="T50" fmla="*/ 62 w 212"/>
              <a:gd name="T51" fmla="*/ 233 h 243"/>
              <a:gd name="T52" fmla="*/ 51 w 212"/>
              <a:gd name="T53" fmla="*/ 227 h 243"/>
              <a:gd name="T54" fmla="*/ 37 w 212"/>
              <a:gd name="T55" fmla="*/ 214 h 243"/>
              <a:gd name="T56" fmla="*/ 31 w 212"/>
              <a:gd name="T57" fmla="*/ 208 h 243"/>
              <a:gd name="T58" fmla="*/ 23 w 212"/>
              <a:gd name="T59" fmla="*/ 195 h 243"/>
              <a:gd name="T60" fmla="*/ 12 w 212"/>
              <a:gd name="T61" fmla="*/ 176 h 243"/>
              <a:gd name="T62" fmla="*/ 6 w 212"/>
              <a:gd name="T63" fmla="*/ 163 h 243"/>
              <a:gd name="T64" fmla="*/ 3 w 212"/>
              <a:gd name="T65" fmla="*/ 144 h 243"/>
              <a:gd name="T66" fmla="*/ 0 w 212"/>
              <a:gd name="T67" fmla="*/ 128 h 243"/>
              <a:gd name="T68" fmla="*/ 0 w 212"/>
              <a:gd name="T69" fmla="*/ 115 h 243"/>
              <a:gd name="T70" fmla="*/ 3 w 212"/>
              <a:gd name="T71" fmla="*/ 96 h 243"/>
              <a:gd name="T72" fmla="*/ 9 w 212"/>
              <a:gd name="T73" fmla="*/ 80 h 243"/>
              <a:gd name="T74" fmla="*/ 14 w 212"/>
              <a:gd name="T75" fmla="*/ 60 h 243"/>
              <a:gd name="T76" fmla="*/ 23 w 212"/>
              <a:gd name="T77" fmla="*/ 48 h 243"/>
              <a:gd name="T78" fmla="*/ 31 w 212"/>
              <a:gd name="T79" fmla="*/ 35 h 243"/>
              <a:gd name="T80" fmla="*/ 43 w 212"/>
              <a:gd name="T81" fmla="*/ 25 h 243"/>
              <a:gd name="T82" fmla="*/ 54 w 212"/>
              <a:gd name="T83" fmla="*/ 16 h 243"/>
              <a:gd name="T84" fmla="*/ 68 w 212"/>
              <a:gd name="T85" fmla="*/ 9 h 243"/>
              <a:gd name="T86" fmla="*/ 82 w 212"/>
              <a:gd name="T87" fmla="*/ 3 h 243"/>
              <a:gd name="T88" fmla="*/ 99 w 212"/>
              <a:gd name="T8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2" h="243">
                <a:moveTo>
                  <a:pt x="105" y="0"/>
                </a:moveTo>
                <a:lnTo>
                  <a:pt x="110" y="0"/>
                </a:lnTo>
                <a:lnTo>
                  <a:pt x="113" y="0"/>
                </a:lnTo>
                <a:lnTo>
                  <a:pt x="119" y="0"/>
                </a:lnTo>
                <a:lnTo>
                  <a:pt x="124" y="3"/>
                </a:lnTo>
                <a:lnTo>
                  <a:pt x="130" y="3"/>
                </a:lnTo>
                <a:lnTo>
                  <a:pt x="133" y="3"/>
                </a:lnTo>
                <a:lnTo>
                  <a:pt x="141" y="6"/>
                </a:lnTo>
                <a:lnTo>
                  <a:pt x="144" y="9"/>
                </a:lnTo>
                <a:lnTo>
                  <a:pt x="150" y="13"/>
                </a:lnTo>
                <a:lnTo>
                  <a:pt x="152" y="13"/>
                </a:lnTo>
                <a:lnTo>
                  <a:pt x="158" y="16"/>
                </a:lnTo>
                <a:lnTo>
                  <a:pt x="161" y="19"/>
                </a:lnTo>
                <a:lnTo>
                  <a:pt x="169" y="25"/>
                </a:lnTo>
                <a:lnTo>
                  <a:pt x="172" y="25"/>
                </a:lnTo>
                <a:lnTo>
                  <a:pt x="178" y="32"/>
                </a:lnTo>
                <a:lnTo>
                  <a:pt x="181" y="35"/>
                </a:lnTo>
                <a:lnTo>
                  <a:pt x="181" y="35"/>
                </a:lnTo>
                <a:lnTo>
                  <a:pt x="183" y="38"/>
                </a:lnTo>
                <a:lnTo>
                  <a:pt x="186" y="41"/>
                </a:lnTo>
                <a:lnTo>
                  <a:pt x="192" y="48"/>
                </a:lnTo>
                <a:lnTo>
                  <a:pt x="195" y="51"/>
                </a:lnTo>
                <a:lnTo>
                  <a:pt x="197" y="57"/>
                </a:lnTo>
                <a:lnTo>
                  <a:pt x="197" y="60"/>
                </a:lnTo>
                <a:lnTo>
                  <a:pt x="200" y="67"/>
                </a:lnTo>
                <a:lnTo>
                  <a:pt x="203" y="70"/>
                </a:lnTo>
                <a:lnTo>
                  <a:pt x="206" y="80"/>
                </a:lnTo>
                <a:lnTo>
                  <a:pt x="206" y="83"/>
                </a:lnTo>
                <a:lnTo>
                  <a:pt x="209" y="89"/>
                </a:lnTo>
                <a:lnTo>
                  <a:pt x="209" y="96"/>
                </a:lnTo>
                <a:lnTo>
                  <a:pt x="212" y="102"/>
                </a:lnTo>
                <a:lnTo>
                  <a:pt x="212" y="105"/>
                </a:lnTo>
                <a:lnTo>
                  <a:pt x="212" y="115"/>
                </a:lnTo>
                <a:lnTo>
                  <a:pt x="212" y="118"/>
                </a:lnTo>
                <a:lnTo>
                  <a:pt x="212" y="121"/>
                </a:lnTo>
                <a:lnTo>
                  <a:pt x="212" y="128"/>
                </a:lnTo>
                <a:lnTo>
                  <a:pt x="212" y="131"/>
                </a:lnTo>
                <a:lnTo>
                  <a:pt x="212" y="137"/>
                </a:lnTo>
                <a:lnTo>
                  <a:pt x="212" y="144"/>
                </a:lnTo>
                <a:lnTo>
                  <a:pt x="209" y="150"/>
                </a:lnTo>
                <a:lnTo>
                  <a:pt x="209" y="153"/>
                </a:lnTo>
                <a:lnTo>
                  <a:pt x="206" y="163"/>
                </a:lnTo>
                <a:lnTo>
                  <a:pt x="206" y="166"/>
                </a:lnTo>
                <a:lnTo>
                  <a:pt x="203" y="172"/>
                </a:lnTo>
                <a:lnTo>
                  <a:pt x="200" y="176"/>
                </a:lnTo>
                <a:lnTo>
                  <a:pt x="197" y="182"/>
                </a:lnTo>
                <a:lnTo>
                  <a:pt x="197" y="185"/>
                </a:lnTo>
                <a:lnTo>
                  <a:pt x="195" y="195"/>
                </a:lnTo>
                <a:lnTo>
                  <a:pt x="192" y="198"/>
                </a:lnTo>
                <a:lnTo>
                  <a:pt x="186" y="204"/>
                </a:lnTo>
                <a:lnTo>
                  <a:pt x="183" y="208"/>
                </a:lnTo>
                <a:lnTo>
                  <a:pt x="181" y="208"/>
                </a:lnTo>
                <a:lnTo>
                  <a:pt x="181" y="211"/>
                </a:lnTo>
                <a:lnTo>
                  <a:pt x="178" y="214"/>
                </a:lnTo>
                <a:lnTo>
                  <a:pt x="172" y="220"/>
                </a:lnTo>
                <a:lnTo>
                  <a:pt x="169" y="224"/>
                </a:lnTo>
                <a:lnTo>
                  <a:pt x="161" y="227"/>
                </a:lnTo>
                <a:lnTo>
                  <a:pt x="158" y="227"/>
                </a:lnTo>
                <a:lnTo>
                  <a:pt x="152" y="230"/>
                </a:lnTo>
                <a:lnTo>
                  <a:pt x="150" y="233"/>
                </a:lnTo>
                <a:lnTo>
                  <a:pt x="144" y="236"/>
                </a:lnTo>
                <a:lnTo>
                  <a:pt x="141" y="236"/>
                </a:lnTo>
                <a:lnTo>
                  <a:pt x="133" y="240"/>
                </a:lnTo>
                <a:lnTo>
                  <a:pt x="130" y="240"/>
                </a:lnTo>
                <a:lnTo>
                  <a:pt x="124" y="243"/>
                </a:lnTo>
                <a:lnTo>
                  <a:pt x="119" y="243"/>
                </a:lnTo>
                <a:lnTo>
                  <a:pt x="113" y="243"/>
                </a:lnTo>
                <a:lnTo>
                  <a:pt x="110" y="243"/>
                </a:lnTo>
                <a:lnTo>
                  <a:pt x="105" y="243"/>
                </a:lnTo>
                <a:lnTo>
                  <a:pt x="102" y="243"/>
                </a:lnTo>
                <a:lnTo>
                  <a:pt x="99" y="243"/>
                </a:lnTo>
                <a:lnTo>
                  <a:pt x="90" y="243"/>
                </a:lnTo>
                <a:lnTo>
                  <a:pt x="88" y="243"/>
                </a:lnTo>
                <a:lnTo>
                  <a:pt x="82" y="240"/>
                </a:lnTo>
                <a:lnTo>
                  <a:pt x="76" y="240"/>
                </a:lnTo>
                <a:lnTo>
                  <a:pt x="71" y="236"/>
                </a:lnTo>
                <a:lnTo>
                  <a:pt x="68" y="236"/>
                </a:lnTo>
                <a:lnTo>
                  <a:pt x="62" y="233"/>
                </a:lnTo>
                <a:lnTo>
                  <a:pt x="59" y="230"/>
                </a:lnTo>
                <a:lnTo>
                  <a:pt x="54" y="227"/>
                </a:lnTo>
                <a:lnTo>
                  <a:pt x="51" y="227"/>
                </a:lnTo>
                <a:lnTo>
                  <a:pt x="45" y="224"/>
                </a:lnTo>
                <a:lnTo>
                  <a:pt x="43" y="220"/>
                </a:lnTo>
                <a:lnTo>
                  <a:pt x="37" y="214"/>
                </a:lnTo>
                <a:lnTo>
                  <a:pt x="34" y="211"/>
                </a:lnTo>
                <a:lnTo>
                  <a:pt x="31" y="208"/>
                </a:lnTo>
                <a:lnTo>
                  <a:pt x="31" y="208"/>
                </a:lnTo>
                <a:lnTo>
                  <a:pt x="29" y="204"/>
                </a:lnTo>
                <a:lnTo>
                  <a:pt x="23" y="198"/>
                </a:lnTo>
                <a:lnTo>
                  <a:pt x="23" y="195"/>
                </a:lnTo>
                <a:lnTo>
                  <a:pt x="17" y="185"/>
                </a:lnTo>
                <a:lnTo>
                  <a:pt x="14" y="182"/>
                </a:lnTo>
                <a:lnTo>
                  <a:pt x="12" y="176"/>
                </a:lnTo>
                <a:lnTo>
                  <a:pt x="12" y="172"/>
                </a:lnTo>
                <a:lnTo>
                  <a:pt x="9" y="166"/>
                </a:lnTo>
                <a:lnTo>
                  <a:pt x="6" y="163"/>
                </a:lnTo>
                <a:lnTo>
                  <a:pt x="3" y="153"/>
                </a:lnTo>
                <a:lnTo>
                  <a:pt x="3" y="150"/>
                </a:lnTo>
                <a:lnTo>
                  <a:pt x="3" y="144"/>
                </a:lnTo>
                <a:lnTo>
                  <a:pt x="0" y="137"/>
                </a:lnTo>
                <a:lnTo>
                  <a:pt x="0" y="131"/>
                </a:lnTo>
                <a:lnTo>
                  <a:pt x="0" y="128"/>
                </a:lnTo>
                <a:lnTo>
                  <a:pt x="0" y="121"/>
                </a:lnTo>
                <a:lnTo>
                  <a:pt x="0" y="118"/>
                </a:lnTo>
                <a:lnTo>
                  <a:pt x="0" y="115"/>
                </a:lnTo>
                <a:lnTo>
                  <a:pt x="0" y="105"/>
                </a:lnTo>
                <a:lnTo>
                  <a:pt x="3" y="102"/>
                </a:lnTo>
                <a:lnTo>
                  <a:pt x="3" y="96"/>
                </a:lnTo>
                <a:lnTo>
                  <a:pt x="3" y="89"/>
                </a:lnTo>
                <a:lnTo>
                  <a:pt x="6" y="83"/>
                </a:lnTo>
                <a:lnTo>
                  <a:pt x="9" y="80"/>
                </a:lnTo>
                <a:lnTo>
                  <a:pt x="12" y="70"/>
                </a:lnTo>
                <a:lnTo>
                  <a:pt x="12" y="67"/>
                </a:lnTo>
                <a:lnTo>
                  <a:pt x="14" y="60"/>
                </a:lnTo>
                <a:lnTo>
                  <a:pt x="17" y="57"/>
                </a:lnTo>
                <a:lnTo>
                  <a:pt x="23" y="51"/>
                </a:lnTo>
                <a:lnTo>
                  <a:pt x="23" y="48"/>
                </a:lnTo>
                <a:lnTo>
                  <a:pt x="29" y="41"/>
                </a:lnTo>
                <a:lnTo>
                  <a:pt x="31" y="38"/>
                </a:lnTo>
                <a:lnTo>
                  <a:pt x="31" y="35"/>
                </a:lnTo>
                <a:lnTo>
                  <a:pt x="34" y="35"/>
                </a:lnTo>
                <a:lnTo>
                  <a:pt x="37" y="32"/>
                </a:lnTo>
                <a:lnTo>
                  <a:pt x="43" y="25"/>
                </a:lnTo>
                <a:lnTo>
                  <a:pt x="45" y="25"/>
                </a:lnTo>
                <a:lnTo>
                  <a:pt x="51" y="19"/>
                </a:lnTo>
                <a:lnTo>
                  <a:pt x="54" y="16"/>
                </a:lnTo>
                <a:lnTo>
                  <a:pt x="59" y="13"/>
                </a:lnTo>
                <a:lnTo>
                  <a:pt x="62" y="13"/>
                </a:lnTo>
                <a:lnTo>
                  <a:pt x="68" y="9"/>
                </a:lnTo>
                <a:lnTo>
                  <a:pt x="71" y="6"/>
                </a:lnTo>
                <a:lnTo>
                  <a:pt x="76" y="3"/>
                </a:lnTo>
                <a:lnTo>
                  <a:pt x="82" y="3"/>
                </a:lnTo>
                <a:lnTo>
                  <a:pt x="88" y="3"/>
                </a:lnTo>
                <a:lnTo>
                  <a:pt x="90" y="0"/>
                </a:lnTo>
                <a:lnTo>
                  <a:pt x="99" y="0"/>
                </a:lnTo>
                <a:lnTo>
                  <a:pt x="102" y="0"/>
                </a:lnTo>
                <a:lnTo>
                  <a:pt x="105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040063" y="3713162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12" name="Freeform 28"/>
          <p:cNvSpPr>
            <a:spLocks/>
          </p:cNvSpPr>
          <p:nvPr/>
        </p:nvSpPr>
        <p:spPr bwMode="auto">
          <a:xfrm>
            <a:off x="7383463" y="2936875"/>
            <a:ext cx="309562" cy="385763"/>
          </a:xfrm>
          <a:custGeom>
            <a:avLst/>
            <a:gdLst>
              <a:gd name="T0" fmla="*/ 112 w 211"/>
              <a:gd name="T1" fmla="*/ 0 h 243"/>
              <a:gd name="T2" fmla="*/ 129 w 211"/>
              <a:gd name="T3" fmla="*/ 3 h 243"/>
              <a:gd name="T4" fmla="*/ 143 w 211"/>
              <a:gd name="T5" fmla="*/ 9 h 243"/>
              <a:gd name="T6" fmla="*/ 157 w 211"/>
              <a:gd name="T7" fmla="*/ 16 h 243"/>
              <a:gd name="T8" fmla="*/ 171 w 211"/>
              <a:gd name="T9" fmla="*/ 25 h 243"/>
              <a:gd name="T10" fmla="*/ 180 w 211"/>
              <a:gd name="T11" fmla="*/ 35 h 243"/>
              <a:gd name="T12" fmla="*/ 191 w 211"/>
              <a:gd name="T13" fmla="*/ 48 h 243"/>
              <a:gd name="T14" fmla="*/ 197 w 211"/>
              <a:gd name="T15" fmla="*/ 61 h 243"/>
              <a:gd name="T16" fmla="*/ 205 w 211"/>
              <a:gd name="T17" fmla="*/ 80 h 243"/>
              <a:gd name="T18" fmla="*/ 208 w 211"/>
              <a:gd name="T19" fmla="*/ 96 h 243"/>
              <a:gd name="T20" fmla="*/ 211 w 211"/>
              <a:gd name="T21" fmla="*/ 115 h 243"/>
              <a:gd name="T22" fmla="*/ 211 w 211"/>
              <a:gd name="T23" fmla="*/ 128 h 243"/>
              <a:gd name="T24" fmla="*/ 211 w 211"/>
              <a:gd name="T25" fmla="*/ 144 h 243"/>
              <a:gd name="T26" fmla="*/ 205 w 211"/>
              <a:gd name="T27" fmla="*/ 163 h 243"/>
              <a:gd name="T28" fmla="*/ 200 w 211"/>
              <a:gd name="T29" fmla="*/ 176 h 243"/>
              <a:gd name="T30" fmla="*/ 194 w 211"/>
              <a:gd name="T31" fmla="*/ 195 h 243"/>
              <a:gd name="T32" fmla="*/ 183 w 211"/>
              <a:gd name="T33" fmla="*/ 208 h 243"/>
              <a:gd name="T34" fmla="*/ 177 w 211"/>
              <a:gd name="T35" fmla="*/ 214 h 243"/>
              <a:gd name="T36" fmla="*/ 160 w 211"/>
              <a:gd name="T37" fmla="*/ 227 h 243"/>
              <a:gd name="T38" fmla="*/ 149 w 211"/>
              <a:gd name="T39" fmla="*/ 233 h 243"/>
              <a:gd name="T40" fmla="*/ 132 w 211"/>
              <a:gd name="T41" fmla="*/ 240 h 243"/>
              <a:gd name="T42" fmla="*/ 118 w 211"/>
              <a:gd name="T43" fmla="*/ 243 h 243"/>
              <a:gd name="T44" fmla="*/ 104 w 211"/>
              <a:gd name="T45" fmla="*/ 243 h 243"/>
              <a:gd name="T46" fmla="*/ 90 w 211"/>
              <a:gd name="T47" fmla="*/ 243 h 243"/>
              <a:gd name="T48" fmla="*/ 76 w 211"/>
              <a:gd name="T49" fmla="*/ 240 h 243"/>
              <a:gd name="T50" fmla="*/ 62 w 211"/>
              <a:gd name="T51" fmla="*/ 233 h 243"/>
              <a:gd name="T52" fmla="*/ 50 w 211"/>
              <a:gd name="T53" fmla="*/ 227 h 243"/>
              <a:gd name="T54" fmla="*/ 36 w 211"/>
              <a:gd name="T55" fmla="*/ 214 h 243"/>
              <a:gd name="T56" fmla="*/ 31 w 211"/>
              <a:gd name="T57" fmla="*/ 208 h 243"/>
              <a:gd name="T58" fmla="*/ 22 w 211"/>
              <a:gd name="T59" fmla="*/ 195 h 243"/>
              <a:gd name="T60" fmla="*/ 11 w 211"/>
              <a:gd name="T61" fmla="*/ 176 h 243"/>
              <a:gd name="T62" fmla="*/ 5 w 211"/>
              <a:gd name="T63" fmla="*/ 163 h 243"/>
              <a:gd name="T64" fmla="*/ 3 w 211"/>
              <a:gd name="T65" fmla="*/ 144 h 243"/>
              <a:gd name="T66" fmla="*/ 0 w 211"/>
              <a:gd name="T67" fmla="*/ 128 h 243"/>
              <a:gd name="T68" fmla="*/ 0 w 211"/>
              <a:gd name="T69" fmla="*/ 115 h 243"/>
              <a:gd name="T70" fmla="*/ 3 w 211"/>
              <a:gd name="T71" fmla="*/ 96 h 243"/>
              <a:gd name="T72" fmla="*/ 8 w 211"/>
              <a:gd name="T73" fmla="*/ 80 h 243"/>
              <a:gd name="T74" fmla="*/ 14 w 211"/>
              <a:gd name="T75" fmla="*/ 61 h 243"/>
              <a:gd name="T76" fmla="*/ 22 w 211"/>
              <a:gd name="T77" fmla="*/ 48 h 243"/>
              <a:gd name="T78" fmla="*/ 31 w 211"/>
              <a:gd name="T79" fmla="*/ 35 h 243"/>
              <a:gd name="T80" fmla="*/ 42 w 211"/>
              <a:gd name="T81" fmla="*/ 25 h 243"/>
              <a:gd name="T82" fmla="*/ 53 w 211"/>
              <a:gd name="T83" fmla="*/ 16 h 243"/>
              <a:gd name="T84" fmla="*/ 67 w 211"/>
              <a:gd name="T85" fmla="*/ 9 h 243"/>
              <a:gd name="T86" fmla="*/ 81 w 211"/>
              <a:gd name="T87" fmla="*/ 3 h 243"/>
              <a:gd name="T88" fmla="*/ 98 w 211"/>
              <a:gd name="T8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1" h="243">
                <a:moveTo>
                  <a:pt x="104" y="0"/>
                </a:moveTo>
                <a:lnTo>
                  <a:pt x="110" y="0"/>
                </a:lnTo>
                <a:lnTo>
                  <a:pt x="112" y="0"/>
                </a:lnTo>
                <a:lnTo>
                  <a:pt x="118" y="0"/>
                </a:lnTo>
                <a:lnTo>
                  <a:pt x="124" y="3"/>
                </a:lnTo>
                <a:lnTo>
                  <a:pt x="129" y="3"/>
                </a:lnTo>
                <a:lnTo>
                  <a:pt x="132" y="3"/>
                </a:lnTo>
                <a:lnTo>
                  <a:pt x="141" y="6"/>
                </a:lnTo>
                <a:lnTo>
                  <a:pt x="143" y="9"/>
                </a:lnTo>
                <a:lnTo>
                  <a:pt x="149" y="13"/>
                </a:lnTo>
                <a:lnTo>
                  <a:pt x="152" y="13"/>
                </a:lnTo>
                <a:lnTo>
                  <a:pt x="157" y="16"/>
                </a:lnTo>
                <a:lnTo>
                  <a:pt x="160" y="19"/>
                </a:lnTo>
                <a:lnTo>
                  <a:pt x="169" y="25"/>
                </a:lnTo>
                <a:lnTo>
                  <a:pt x="171" y="25"/>
                </a:lnTo>
                <a:lnTo>
                  <a:pt x="177" y="32"/>
                </a:lnTo>
                <a:lnTo>
                  <a:pt x="180" y="35"/>
                </a:lnTo>
                <a:lnTo>
                  <a:pt x="180" y="35"/>
                </a:lnTo>
                <a:lnTo>
                  <a:pt x="183" y="38"/>
                </a:lnTo>
                <a:lnTo>
                  <a:pt x="186" y="41"/>
                </a:lnTo>
                <a:lnTo>
                  <a:pt x="191" y="48"/>
                </a:lnTo>
                <a:lnTo>
                  <a:pt x="194" y="51"/>
                </a:lnTo>
                <a:lnTo>
                  <a:pt x="197" y="57"/>
                </a:lnTo>
                <a:lnTo>
                  <a:pt x="197" y="61"/>
                </a:lnTo>
                <a:lnTo>
                  <a:pt x="200" y="67"/>
                </a:lnTo>
                <a:lnTo>
                  <a:pt x="202" y="70"/>
                </a:lnTo>
                <a:lnTo>
                  <a:pt x="205" y="80"/>
                </a:lnTo>
                <a:lnTo>
                  <a:pt x="205" y="83"/>
                </a:lnTo>
                <a:lnTo>
                  <a:pt x="208" y="89"/>
                </a:lnTo>
                <a:lnTo>
                  <a:pt x="208" y="96"/>
                </a:lnTo>
                <a:lnTo>
                  <a:pt x="211" y="102"/>
                </a:lnTo>
                <a:lnTo>
                  <a:pt x="211" y="105"/>
                </a:lnTo>
                <a:lnTo>
                  <a:pt x="211" y="115"/>
                </a:lnTo>
                <a:lnTo>
                  <a:pt x="211" y="118"/>
                </a:lnTo>
                <a:lnTo>
                  <a:pt x="211" y="121"/>
                </a:lnTo>
                <a:lnTo>
                  <a:pt x="211" y="128"/>
                </a:lnTo>
                <a:lnTo>
                  <a:pt x="211" y="131"/>
                </a:lnTo>
                <a:lnTo>
                  <a:pt x="211" y="137"/>
                </a:lnTo>
                <a:lnTo>
                  <a:pt x="211" y="144"/>
                </a:lnTo>
                <a:lnTo>
                  <a:pt x="208" y="150"/>
                </a:lnTo>
                <a:lnTo>
                  <a:pt x="208" y="153"/>
                </a:lnTo>
                <a:lnTo>
                  <a:pt x="205" y="163"/>
                </a:lnTo>
                <a:lnTo>
                  <a:pt x="205" y="166"/>
                </a:lnTo>
                <a:lnTo>
                  <a:pt x="202" y="173"/>
                </a:lnTo>
                <a:lnTo>
                  <a:pt x="200" y="176"/>
                </a:lnTo>
                <a:lnTo>
                  <a:pt x="197" y="182"/>
                </a:lnTo>
                <a:lnTo>
                  <a:pt x="197" y="185"/>
                </a:lnTo>
                <a:lnTo>
                  <a:pt x="194" y="195"/>
                </a:lnTo>
                <a:lnTo>
                  <a:pt x="191" y="198"/>
                </a:lnTo>
                <a:lnTo>
                  <a:pt x="186" y="205"/>
                </a:lnTo>
                <a:lnTo>
                  <a:pt x="183" y="208"/>
                </a:lnTo>
                <a:lnTo>
                  <a:pt x="180" y="208"/>
                </a:lnTo>
                <a:lnTo>
                  <a:pt x="180" y="211"/>
                </a:lnTo>
                <a:lnTo>
                  <a:pt x="177" y="214"/>
                </a:lnTo>
                <a:lnTo>
                  <a:pt x="171" y="221"/>
                </a:lnTo>
                <a:lnTo>
                  <a:pt x="169" y="224"/>
                </a:lnTo>
                <a:lnTo>
                  <a:pt x="160" y="227"/>
                </a:lnTo>
                <a:lnTo>
                  <a:pt x="157" y="227"/>
                </a:lnTo>
                <a:lnTo>
                  <a:pt x="152" y="230"/>
                </a:lnTo>
                <a:lnTo>
                  <a:pt x="149" y="233"/>
                </a:lnTo>
                <a:lnTo>
                  <a:pt x="143" y="237"/>
                </a:lnTo>
                <a:lnTo>
                  <a:pt x="141" y="237"/>
                </a:lnTo>
                <a:lnTo>
                  <a:pt x="132" y="240"/>
                </a:lnTo>
                <a:lnTo>
                  <a:pt x="129" y="240"/>
                </a:lnTo>
                <a:lnTo>
                  <a:pt x="124" y="243"/>
                </a:lnTo>
                <a:lnTo>
                  <a:pt x="118" y="243"/>
                </a:lnTo>
                <a:lnTo>
                  <a:pt x="112" y="243"/>
                </a:lnTo>
                <a:lnTo>
                  <a:pt x="110" y="243"/>
                </a:lnTo>
                <a:lnTo>
                  <a:pt x="104" y="243"/>
                </a:lnTo>
                <a:lnTo>
                  <a:pt x="101" y="243"/>
                </a:lnTo>
                <a:lnTo>
                  <a:pt x="98" y="243"/>
                </a:lnTo>
                <a:lnTo>
                  <a:pt x="90" y="243"/>
                </a:lnTo>
                <a:lnTo>
                  <a:pt x="87" y="243"/>
                </a:lnTo>
                <a:lnTo>
                  <a:pt x="81" y="240"/>
                </a:lnTo>
                <a:lnTo>
                  <a:pt x="76" y="240"/>
                </a:lnTo>
                <a:lnTo>
                  <a:pt x="70" y="237"/>
                </a:lnTo>
                <a:lnTo>
                  <a:pt x="67" y="237"/>
                </a:lnTo>
                <a:lnTo>
                  <a:pt x="62" y="233"/>
                </a:lnTo>
                <a:lnTo>
                  <a:pt x="59" y="230"/>
                </a:lnTo>
                <a:lnTo>
                  <a:pt x="53" y="227"/>
                </a:lnTo>
                <a:lnTo>
                  <a:pt x="50" y="227"/>
                </a:lnTo>
                <a:lnTo>
                  <a:pt x="45" y="224"/>
                </a:lnTo>
                <a:lnTo>
                  <a:pt x="42" y="221"/>
                </a:lnTo>
                <a:lnTo>
                  <a:pt x="36" y="214"/>
                </a:lnTo>
                <a:lnTo>
                  <a:pt x="34" y="211"/>
                </a:lnTo>
                <a:lnTo>
                  <a:pt x="31" y="208"/>
                </a:lnTo>
                <a:lnTo>
                  <a:pt x="31" y="208"/>
                </a:lnTo>
                <a:lnTo>
                  <a:pt x="28" y="205"/>
                </a:lnTo>
                <a:lnTo>
                  <a:pt x="22" y="198"/>
                </a:lnTo>
                <a:lnTo>
                  <a:pt x="22" y="195"/>
                </a:lnTo>
                <a:lnTo>
                  <a:pt x="17" y="185"/>
                </a:lnTo>
                <a:lnTo>
                  <a:pt x="14" y="182"/>
                </a:lnTo>
                <a:lnTo>
                  <a:pt x="11" y="176"/>
                </a:lnTo>
                <a:lnTo>
                  <a:pt x="11" y="173"/>
                </a:lnTo>
                <a:lnTo>
                  <a:pt x="8" y="166"/>
                </a:lnTo>
                <a:lnTo>
                  <a:pt x="5" y="163"/>
                </a:lnTo>
                <a:lnTo>
                  <a:pt x="3" y="153"/>
                </a:lnTo>
                <a:lnTo>
                  <a:pt x="3" y="150"/>
                </a:lnTo>
                <a:lnTo>
                  <a:pt x="3" y="144"/>
                </a:lnTo>
                <a:lnTo>
                  <a:pt x="0" y="137"/>
                </a:lnTo>
                <a:lnTo>
                  <a:pt x="0" y="131"/>
                </a:lnTo>
                <a:lnTo>
                  <a:pt x="0" y="128"/>
                </a:lnTo>
                <a:lnTo>
                  <a:pt x="0" y="121"/>
                </a:lnTo>
                <a:lnTo>
                  <a:pt x="0" y="118"/>
                </a:lnTo>
                <a:lnTo>
                  <a:pt x="0" y="115"/>
                </a:lnTo>
                <a:lnTo>
                  <a:pt x="0" y="105"/>
                </a:lnTo>
                <a:lnTo>
                  <a:pt x="3" y="102"/>
                </a:lnTo>
                <a:lnTo>
                  <a:pt x="3" y="96"/>
                </a:lnTo>
                <a:lnTo>
                  <a:pt x="3" y="89"/>
                </a:lnTo>
                <a:lnTo>
                  <a:pt x="5" y="83"/>
                </a:lnTo>
                <a:lnTo>
                  <a:pt x="8" y="80"/>
                </a:lnTo>
                <a:lnTo>
                  <a:pt x="11" y="70"/>
                </a:lnTo>
                <a:lnTo>
                  <a:pt x="11" y="67"/>
                </a:lnTo>
                <a:lnTo>
                  <a:pt x="14" y="61"/>
                </a:lnTo>
                <a:lnTo>
                  <a:pt x="17" y="57"/>
                </a:lnTo>
                <a:lnTo>
                  <a:pt x="22" y="51"/>
                </a:lnTo>
                <a:lnTo>
                  <a:pt x="22" y="48"/>
                </a:lnTo>
                <a:lnTo>
                  <a:pt x="28" y="41"/>
                </a:lnTo>
                <a:lnTo>
                  <a:pt x="31" y="38"/>
                </a:lnTo>
                <a:lnTo>
                  <a:pt x="31" y="35"/>
                </a:lnTo>
                <a:lnTo>
                  <a:pt x="34" y="35"/>
                </a:lnTo>
                <a:lnTo>
                  <a:pt x="36" y="32"/>
                </a:lnTo>
                <a:lnTo>
                  <a:pt x="42" y="25"/>
                </a:lnTo>
                <a:lnTo>
                  <a:pt x="45" y="25"/>
                </a:lnTo>
                <a:lnTo>
                  <a:pt x="50" y="19"/>
                </a:lnTo>
                <a:lnTo>
                  <a:pt x="53" y="16"/>
                </a:lnTo>
                <a:lnTo>
                  <a:pt x="59" y="13"/>
                </a:lnTo>
                <a:lnTo>
                  <a:pt x="62" y="13"/>
                </a:lnTo>
                <a:lnTo>
                  <a:pt x="67" y="9"/>
                </a:lnTo>
                <a:lnTo>
                  <a:pt x="70" y="6"/>
                </a:lnTo>
                <a:lnTo>
                  <a:pt x="76" y="3"/>
                </a:lnTo>
                <a:lnTo>
                  <a:pt x="81" y="3"/>
                </a:lnTo>
                <a:lnTo>
                  <a:pt x="87" y="3"/>
                </a:lnTo>
                <a:lnTo>
                  <a:pt x="90" y="0"/>
                </a:lnTo>
                <a:lnTo>
                  <a:pt x="98" y="0"/>
                </a:lnTo>
                <a:lnTo>
                  <a:pt x="101" y="0"/>
                </a:lnTo>
                <a:lnTo>
                  <a:pt x="104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7496175" y="304323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2825751" y="3006724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V="1">
            <a:off x="2222500" y="2835274"/>
            <a:ext cx="915988" cy="171450"/>
          </a:xfrm>
          <a:prstGeom prst="line">
            <a:avLst/>
          </a:prstGeom>
          <a:noFill/>
          <a:ln w="4826">
            <a:solidFill>
              <a:srgbClr val="000000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9775826" y="3540125"/>
            <a:ext cx="307975" cy="385763"/>
          </a:xfrm>
          <a:custGeom>
            <a:avLst/>
            <a:gdLst>
              <a:gd name="T0" fmla="*/ 112 w 211"/>
              <a:gd name="T1" fmla="*/ 0 h 243"/>
              <a:gd name="T2" fmla="*/ 129 w 211"/>
              <a:gd name="T3" fmla="*/ 3 h 243"/>
              <a:gd name="T4" fmla="*/ 143 w 211"/>
              <a:gd name="T5" fmla="*/ 9 h 243"/>
              <a:gd name="T6" fmla="*/ 157 w 211"/>
              <a:gd name="T7" fmla="*/ 16 h 243"/>
              <a:gd name="T8" fmla="*/ 172 w 211"/>
              <a:gd name="T9" fmla="*/ 25 h 243"/>
              <a:gd name="T10" fmla="*/ 180 w 211"/>
              <a:gd name="T11" fmla="*/ 35 h 243"/>
              <a:gd name="T12" fmla="*/ 191 w 211"/>
              <a:gd name="T13" fmla="*/ 48 h 243"/>
              <a:gd name="T14" fmla="*/ 197 w 211"/>
              <a:gd name="T15" fmla="*/ 60 h 243"/>
              <a:gd name="T16" fmla="*/ 205 w 211"/>
              <a:gd name="T17" fmla="*/ 80 h 243"/>
              <a:gd name="T18" fmla="*/ 208 w 211"/>
              <a:gd name="T19" fmla="*/ 96 h 243"/>
              <a:gd name="T20" fmla="*/ 211 w 211"/>
              <a:gd name="T21" fmla="*/ 115 h 243"/>
              <a:gd name="T22" fmla="*/ 211 w 211"/>
              <a:gd name="T23" fmla="*/ 128 h 243"/>
              <a:gd name="T24" fmla="*/ 211 w 211"/>
              <a:gd name="T25" fmla="*/ 144 h 243"/>
              <a:gd name="T26" fmla="*/ 205 w 211"/>
              <a:gd name="T27" fmla="*/ 163 h 243"/>
              <a:gd name="T28" fmla="*/ 200 w 211"/>
              <a:gd name="T29" fmla="*/ 176 h 243"/>
              <a:gd name="T30" fmla="*/ 194 w 211"/>
              <a:gd name="T31" fmla="*/ 195 h 243"/>
              <a:gd name="T32" fmla="*/ 183 w 211"/>
              <a:gd name="T33" fmla="*/ 208 h 243"/>
              <a:gd name="T34" fmla="*/ 177 w 211"/>
              <a:gd name="T35" fmla="*/ 214 h 243"/>
              <a:gd name="T36" fmla="*/ 160 w 211"/>
              <a:gd name="T37" fmla="*/ 227 h 243"/>
              <a:gd name="T38" fmla="*/ 149 w 211"/>
              <a:gd name="T39" fmla="*/ 233 h 243"/>
              <a:gd name="T40" fmla="*/ 132 w 211"/>
              <a:gd name="T41" fmla="*/ 240 h 243"/>
              <a:gd name="T42" fmla="*/ 118 w 211"/>
              <a:gd name="T43" fmla="*/ 243 h 243"/>
              <a:gd name="T44" fmla="*/ 104 w 211"/>
              <a:gd name="T45" fmla="*/ 243 h 243"/>
              <a:gd name="T46" fmla="*/ 90 w 211"/>
              <a:gd name="T47" fmla="*/ 243 h 243"/>
              <a:gd name="T48" fmla="*/ 76 w 211"/>
              <a:gd name="T49" fmla="*/ 240 h 243"/>
              <a:gd name="T50" fmla="*/ 62 w 211"/>
              <a:gd name="T51" fmla="*/ 233 h 243"/>
              <a:gd name="T52" fmla="*/ 50 w 211"/>
              <a:gd name="T53" fmla="*/ 227 h 243"/>
              <a:gd name="T54" fmla="*/ 36 w 211"/>
              <a:gd name="T55" fmla="*/ 214 h 243"/>
              <a:gd name="T56" fmla="*/ 31 w 211"/>
              <a:gd name="T57" fmla="*/ 208 h 243"/>
              <a:gd name="T58" fmla="*/ 22 w 211"/>
              <a:gd name="T59" fmla="*/ 195 h 243"/>
              <a:gd name="T60" fmla="*/ 11 w 211"/>
              <a:gd name="T61" fmla="*/ 176 h 243"/>
              <a:gd name="T62" fmla="*/ 5 w 211"/>
              <a:gd name="T63" fmla="*/ 163 h 243"/>
              <a:gd name="T64" fmla="*/ 3 w 211"/>
              <a:gd name="T65" fmla="*/ 144 h 243"/>
              <a:gd name="T66" fmla="*/ 0 w 211"/>
              <a:gd name="T67" fmla="*/ 128 h 243"/>
              <a:gd name="T68" fmla="*/ 0 w 211"/>
              <a:gd name="T69" fmla="*/ 115 h 243"/>
              <a:gd name="T70" fmla="*/ 3 w 211"/>
              <a:gd name="T71" fmla="*/ 96 h 243"/>
              <a:gd name="T72" fmla="*/ 8 w 211"/>
              <a:gd name="T73" fmla="*/ 80 h 243"/>
              <a:gd name="T74" fmla="*/ 14 w 211"/>
              <a:gd name="T75" fmla="*/ 60 h 243"/>
              <a:gd name="T76" fmla="*/ 22 w 211"/>
              <a:gd name="T77" fmla="*/ 48 h 243"/>
              <a:gd name="T78" fmla="*/ 31 w 211"/>
              <a:gd name="T79" fmla="*/ 35 h 243"/>
              <a:gd name="T80" fmla="*/ 42 w 211"/>
              <a:gd name="T81" fmla="*/ 25 h 243"/>
              <a:gd name="T82" fmla="*/ 53 w 211"/>
              <a:gd name="T83" fmla="*/ 16 h 243"/>
              <a:gd name="T84" fmla="*/ 67 w 211"/>
              <a:gd name="T85" fmla="*/ 9 h 243"/>
              <a:gd name="T86" fmla="*/ 81 w 211"/>
              <a:gd name="T87" fmla="*/ 3 h 243"/>
              <a:gd name="T88" fmla="*/ 98 w 211"/>
              <a:gd name="T8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1" h="243">
                <a:moveTo>
                  <a:pt x="104" y="0"/>
                </a:moveTo>
                <a:lnTo>
                  <a:pt x="110" y="0"/>
                </a:lnTo>
                <a:lnTo>
                  <a:pt x="112" y="0"/>
                </a:lnTo>
                <a:lnTo>
                  <a:pt x="118" y="0"/>
                </a:lnTo>
                <a:lnTo>
                  <a:pt x="124" y="3"/>
                </a:lnTo>
                <a:lnTo>
                  <a:pt x="129" y="3"/>
                </a:lnTo>
                <a:lnTo>
                  <a:pt x="132" y="3"/>
                </a:lnTo>
                <a:lnTo>
                  <a:pt x="141" y="6"/>
                </a:lnTo>
                <a:lnTo>
                  <a:pt x="143" y="9"/>
                </a:lnTo>
                <a:lnTo>
                  <a:pt x="149" y="12"/>
                </a:lnTo>
                <a:lnTo>
                  <a:pt x="152" y="12"/>
                </a:lnTo>
                <a:lnTo>
                  <a:pt x="157" y="16"/>
                </a:lnTo>
                <a:lnTo>
                  <a:pt x="160" y="19"/>
                </a:lnTo>
                <a:lnTo>
                  <a:pt x="169" y="25"/>
                </a:lnTo>
                <a:lnTo>
                  <a:pt x="172" y="25"/>
                </a:lnTo>
                <a:lnTo>
                  <a:pt x="177" y="32"/>
                </a:lnTo>
                <a:lnTo>
                  <a:pt x="180" y="35"/>
                </a:lnTo>
                <a:lnTo>
                  <a:pt x="180" y="35"/>
                </a:lnTo>
                <a:lnTo>
                  <a:pt x="183" y="38"/>
                </a:lnTo>
                <a:lnTo>
                  <a:pt x="186" y="41"/>
                </a:lnTo>
                <a:lnTo>
                  <a:pt x="191" y="48"/>
                </a:lnTo>
                <a:lnTo>
                  <a:pt x="194" y="51"/>
                </a:lnTo>
                <a:lnTo>
                  <a:pt x="197" y="57"/>
                </a:lnTo>
                <a:lnTo>
                  <a:pt x="197" y="60"/>
                </a:lnTo>
                <a:lnTo>
                  <a:pt x="200" y="67"/>
                </a:lnTo>
                <a:lnTo>
                  <a:pt x="203" y="70"/>
                </a:lnTo>
                <a:lnTo>
                  <a:pt x="205" y="80"/>
                </a:lnTo>
                <a:lnTo>
                  <a:pt x="205" y="83"/>
                </a:lnTo>
                <a:lnTo>
                  <a:pt x="208" y="89"/>
                </a:lnTo>
                <a:lnTo>
                  <a:pt x="208" y="96"/>
                </a:lnTo>
                <a:lnTo>
                  <a:pt x="211" y="102"/>
                </a:lnTo>
                <a:lnTo>
                  <a:pt x="211" y="105"/>
                </a:lnTo>
                <a:lnTo>
                  <a:pt x="211" y="115"/>
                </a:lnTo>
                <a:lnTo>
                  <a:pt x="211" y="118"/>
                </a:lnTo>
                <a:lnTo>
                  <a:pt x="211" y="121"/>
                </a:lnTo>
                <a:lnTo>
                  <a:pt x="211" y="128"/>
                </a:lnTo>
                <a:lnTo>
                  <a:pt x="211" y="131"/>
                </a:lnTo>
                <a:lnTo>
                  <a:pt x="211" y="137"/>
                </a:lnTo>
                <a:lnTo>
                  <a:pt x="211" y="144"/>
                </a:lnTo>
                <a:lnTo>
                  <a:pt x="208" y="150"/>
                </a:lnTo>
                <a:lnTo>
                  <a:pt x="208" y="153"/>
                </a:lnTo>
                <a:lnTo>
                  <a:pt x="205" y="163"/>
                </a:lnTo>
                <a:lnTo>
                  <a:pt x="205" y="166"/>
                </a:lnTo>
                <a:lnTo>
                  <a:pt x="203" y="172"/>
                </a:lnTo>
                <a:lnTo>
                  <a:pt x="200" y="176"/>
                </a:lnTo>
                <a:lnTo>
                  <a:pt x="197" y="182"/>
                </a:lnTo>
                <a:lnTo>
                  <a:pt x="197" y="185"/>
                </a:lnTo>
                <a:lnTo>
                  <a:pt x="194" y="195"/>
                </a:lnTo>
                <a:lnTo>
                  <a:pt x="191" y="198"/>
                </a:lnTo>
                <a:lnTo>
                  <a:pt x="186" y="204"/>
                </a:lnTo>
                <a:lnTo>
                  <a:pt x="183" y="208"/>
                </a:lnTo>
                <a:lnTo>
                  <a:pt x="180" y="208"/>
                </a:lnTo>
                <a:lnTo>
                  <a:pt x="180" y="211"/>
                </a:lnTo>
                <a:lnTo>
                  <a:pt x="177" y="214"/>
                </a:lnTo>
                <a:lnTo>
                  <a:pt x="172" y="220"/>
                </a:lnTo>
                <a:lnTo>
                  <a:pt x="169" y="224"/>
                </a:lnTo>
                <a:lnTo>
                  <a:pt x="160" y="227"/>
                </a:lnTo>
                <a:lnTo>
                  <a:pt x="157" y="227"/>
                </a:lnTo>
                <a:lnTo>
                  <a:pt x="152" y="230"/>
                </a:lnTo>
                <a:lnTo>
                  <a:pt x="149" y="233"/>
                </a:lnTo>
                <a:lnTo>
                  <a:pt x="143" y="236"/>
                </a:lnTo>
                <a:lnTo>
                  <a:pt x="141" y="236"/>
                </a:lnTo>
                <a:lnTo>
                  <a:pt x="132" y="240"/>
                </a:lnTo>
                <a:lnTo>
                  <a:pt x="129" y="240"/>
                </a:lnTo>
                <a:lnTo>
                  <a:pt x="124" y="243"/>
                </a:lnTo>
                <a:lnTo>
                  <a:pt x="118" y="243"/>
                </a:lnTo>
                <a:lnTo>
                  <a:pt x="112" y="243"/>
                </a:lnTo>
                <a:lnTo>
                  <a:pt x="110" y="243"/>
                </a:lnTo>
                <a:lnTo>
                  <a:pt x="104" y="243"/>
                </a:lnTo>
                <a:lnTo>
                  <a:pt x="101" y="243"/>
                </a:lnTo>
                <a:lnTo>
                  <a:pt x="98" y="243"/>
                </a:lnTo>
                <a:lnTo>
                  <a:pt x="90" y="243"/>
                </a:lnTo>
                <a:lnTo>
                  <a:pt x="87" y="243"/>
                </a:lnTo>
                <a:lnTo>
                  <a:pt x="81" y="240"/>
                </a:lnTo>
                <a:lnTo>
                  <a:pt x="76" y="240"/>
                </a:lnTo>
                <a:lnTo>
                  <a:pt x="70" y="236"/>
                </a:lnTo>
                <a:lnTo>
                  <a:pt x="67" y="236"/>
                </a:lnTo>
                <a:lnTo>
                  <a:pt x="62" y="233"/>
                </a:lnTo>
                <a:lnTo>
                  <a:pt x="59" y="230"/>
                </a:lnTo>
                <a:lnTo>
                  <a:pt x="53" y="227"/>
                </a:lnTo>
                <a:lnTo>
                  <a:pt x="50" y="227"/>
                </a:lnTo>
                <a:lnTo>
                  <a:pt x="45" y="224"/>
                </a:lnTo>
                <a:lnTo>
                  <a:pt x="42" y="220"/>
                </a:lnTo>
                <a:lnTo>
                  <a:pt x="36" y="214"/>
                </a:lnTo>
                <a:lnTo>
                  <a:pt x="34" y="211"/>
                </a:lnTo>
                <a:lnTo>
                  <a:pt x="31" y="208"/>
                </a:lnTo>
                <a:lnTo>
                  <a:pt x="31" y="208"/>
                </a:lnTo>
                <a:lnTo>
                  <a:pt x="28" y="204"/>
                </a:lnTo>
                <a:lnTo>
                  <a:pt x="22" y="198"/>
                </a:lnTo>
                <a:lnTo>
                  <a:pt x="22" y="195"/>
                </a:lnTo>
                <a:lnTo>
                  <a:pt x="17" y="185"/>
                </a:lnTo>
                <a:lnTo>
                  <a:pt x="14" y="182"/>
                </a:lnTo>
                <a:lnTo>
                  <a:pt x="11" y="176"/>
                </a:lnTo>
                <a:lnTo>
                  <a:pt x="11" y="172"/>
                </a:lnTo>
                <a:lnTo>
                  <a:pt x="8" y="166"/>
                </a:lnTo>
                <a:lnTo>
                  <a:pt x="5" y="163"/>
                </a:lnTo>
                <a:lnTo>
                  <a:pt x="3" y="153"/>
                </a:lnTo>
                <a:lnTo>
                  <a:pt x="3" y="150"/>
                </a:lnTo>
                <a:lnTo>
                  <a:pt x="3" y="144"/>
                </a:lnTo>
                <a:lnTo>
                  <a:pt x="0" y="137"/>
                </a:lnTo>
                <a:lnTo>
                  <a:pt x="0" y="131"/>
                </a:lnTo>
                <a:lnTo>
                  <a:pt x="0" y="128"/>
                </a:lnTo>
                <a:lnTo>
                  <a:pt x="0" y="121"/>
                </a:lnTo>
                <a:lnTo>
                  <a:pt x="0" y="118"/>
                </a:lnTo>
                <a:lnTo>
                  <a:pt x="0" y="115"/>
                </a:lnTo>
                <a:lnTo>
                  <a:pt x="0" y="105"/>
                </a:lnTo>
                <a:lnTo>
                  <a:pt x="3" y="102"/>
                </a:lnTo>
                <a:lnTo>
                  <a:pt x="3" y="96"/>
                </a:lnTo>
                <a:lnTo>
                  <a:pt x="3" y="89"/>
                </a:lnTo>
                <a:lnTo>
                  <a:pt x="5" y="83"/>
                </a:lnTo>
                <a:lnTo>
                  <a:pt x="8" y="80"/>
                </a:lnTo>
                <a:lnTo>
                  <a:pt x="11" y="70"/>
                </a:lnTo>
                <a:lnTo>
                  <a:pt x="11" y="67"/>
                </a:lnTo>
                <a:lnTo>
                  <a:pt x="14" y="60"/>
                </a:lnTo>
                <a:lnTo>
                  <a:pt x="17" y="57"/>
                </a:lnTo>
                <a:lnTo>
                  <a:pt x="22" y="51"/>
                </a:lnTo>
                <a:lnTo>
                  <a:pt x="22" y="48"/>
                </a:lnTo>
                <a:lnTo>
                  <a:pt x="28" y="41"/>
                </a:lnTo>
                <a:lnTo>
                  <a:pt x="31" y="38"/>
                </a:lnTo>
                <a:lnTo>
                  <a:pt x="31" y="35"/>
                </a:lnTo>
                <a:lnTo>
                  <a:pt x="34" y="35"/>
                </a:lnTo>
                <a:lnTo>
                  <a:pt x="36" y="32"/>
                </a:lnTo>
                <a:lnTo>
                  <a:pt x="42" y="25"/>
                </a:lnTo>
                <a:lnTo>
                  <a:pt x="45" y="25"/>
                </a:lnTo>
                <a:lnTo>
                  <a:pt x="50" y="19"/>
                </a:lnTo>
                <a:lnTo>
                  <a:pt x="53" y="16"/>
                </a:lnTo>
                <a:lnTo>
                  <a:pt x="59" y="12"/>
                </a:lnTo>
                <a:lnTo>
                  <a:pt x="62" y="12"/>
                </a:lnTo>
                <a:lnTo>
                  <a:pt x="67" y="9"/>
                </a:lnTo>
                <a:lnTo>
                  <a:pt x="70" y="6"/>
                </a:lnTo>
                <a:lnTo>
                  <a:pt x="76" y="3"/>
                </a:lnTo>
                <a:lnTo>
                  <a:pt x="81" y="3"/>
                </a:lnTo>
                <a:lnTo>
                  <a:pt x="87" y="3"/>
                </a:lnTo>
                <a:lnTo>
                  <a:pt x="90" y="0"/>
                </a:lnTo>
                <a:lnTo>
                  <a:pt x="98" y="0"/>
                </a:lnTo>
                <a:lnTo>
                  <a:pt x="101" y="0"/>
                </a:lnTo>
                <a:lnTo>
                  <a:pt x="104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9863138" y="362743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18" name="Freeform 37"/>
          <p:cNvSpPr>
            <a:spLocks/>
          </p:cNvSpPr>
          <p:nvPr/>
        </p:nvSpPr>
        <p:spPr bwMode="auto">
          <a:xfrm>
            <a:off x="2828926" y="4410075"/>
            <a:ext cx="309563" cy="385763"/>
          </a:xfrm>
          <a:custGeom>
            <a:avLst/>
            <a:gdLst>
              <a:gd name="T0" fmla="*/ 113 w 212"/>
              <a:gd name="T1" fmla="*/ 0 h 243"/>
              <a:gd name="T2" fmla="*/ 130 w 212"/>
              <a:gd name="T3" fmla="*/ 3 h 243"/>
              <a:gd name="T4" fmla="*/ 144 w 212"/>
              <a:gd name="T5" fmla="*/ 10 h 243"/>
              <a:gd name="T6" fmla="*/ 158 w 212"/>
              <a:gd name="T7" fmla="*/ 16 h 243"/>
              <a:gd name="T8" fmla="*/ 172 w 212"/>
              <a:gd name="T9" fmla="*/ 26 h 243"/>
              <a:gd name="T10" fmla="*/ 181 w 212"/>
              <a:gd name="T11" fmla="*/ 35 h 243"/>
              <a:gd name="T12" fmla="*/ 192 w 212"/>
              <a:gd name="T13" fmla="*/ 48 h 243"/>
              <a:gd name="T14" fmla="*/ 197 w 212"/>
              <a:gd name="T15" fmla="*/ 61 h 243"/>
              <a:gd name="T16" fmla="*/ 206 w 212"/>
              <a:gd name="T17" fmla="*/ 80 h 243"/>
              <a:gd name="T18" fmla="*/ 209 w 212"/>
              <a:gd name="T19" fmla="*/ 96 h 243"/>
              <a:gd name="T20" fmla="*/ 212 w 212"/>
              <a:gd name="T21" fmla="*/ 115 h 243"/>
              <a:gd name="T22" fmla="*/ 212 w 212"/>
              <a:gd name="T23" fmla="*/ 128 h 243"/>
              <a:gd name="T24" fmla="*/ 212 w 212"/>
              <a:gd name="T25" fmla="*/ 144 h 243"/>
              <a:gd name="T26" fmla="*/ 206 w 212"/>
              <a:gd name="T27" fmla="*/ 163 h 243"/>
              <a:gd name="T28" fmla="*/ 200 w 212"/>
              <a:gd name="T29" fmla="*/ 176 h 243"/>
              <a:gd name="T30" fmla="*/ 195 w 212"/>
              <a:gd name="T31" fmla="*/ 195 h 243"/>
              <a:gd name="T32" fmla="*/ 183 w 212"/>
              <a:gd name="T33" fmla="*/ 208 h 243"/>
              <a:gd name="T34" fmla="*/ 178 w 212"/>
              <a:gd name="T35" fmla="*/ 214 h 243"/>
              <a:gd name="T36" fmla="*/ 161 w 212"/>
              <a:gd name="T37" fmla="*/ 227 h 243"/>
              <a:gd name="T38" fmla="*/ 150 w 212"/>
              <a:gd name="T39" fmla="*/ 233 h 243"/>
              <a:gd name="T40" fmla="*/ 133 w 212"/>
              <a:gd name="T41" fmla="*/ 240 h 243"/>
              <a:gd name="T42" fmla="*/ 119 w 212"/>
              <a:gd name="T43" fmla="*/ 243 h 243"/>
              <a:gd name="T44" fmla="*/ 105 w 212"/>
              <a:gd name="T45" fmla="*/ 243 h 243"/>
              <a:gd name="T46" fmla="*/ 90 w 212"/>
              <a:gd name="T47" fmla="*/ 243 h 243"/>
              <a:gd name="T48" fmla="*/ 76 w 212"/>
              <a:gd name="T49" fmla="*/ 240 h 243"/>
              <a:gd name="T50" fmla="*/ 62 w 212"/>
              <a:gd name="T51" fmla="*/ 233 h 243"/>
              <a:gd name="T52" fmla="*/ 51 w 212"/>
              <a:gd name="T53" fmla="*/ 227 h 243"/>
              <a:gd name="T54" fmla="*/ 37 w 212"/>
              <a:gd name="T55" fmla="*/ 214 h 243"/>
              <a:gd name="T56" fmla="*/ 31 w 212"/>
              <a:gd name="T57" fmla="*/ 208 h 243"/>
              <a:gd name="T58" fmla="*/ 23 w 212"/>
              <a:gd name="T59" fmla="*/ 195 h 243"/>
              <a:gd name="T60" fmla="*/ 12 w 212"/>
              <a:gd name="T61" fmla="*/ 176 h 243"/>
              <a:gd name="T62" fmla="*/ 6 w 212"/>
              <a:gd name="T63" fmla="*/ 163 h 243"/>
              <a:gd name="T64" fmla="*/ 3 w 212"/>
              <a:gd name="T65" fmla="*/ 144 h 243"/>
              <a:gd name="T66" fmla="*/ 0 w 212"/>
              <a:gd name="T67" fmla="*/ 128 h 243"/>
              <a:gd name="T68" fmla="*/ 0 w 212"/>
              <a:gd name="T69" fmla="*/ 115 h 243"/>
              <a:gd name="T70" fmla="*/ 3 w 212"/>
              <a:gd name="T71" fmla="*/ 96 h 243"/>
              <a:gd name="T72" fmla="*/ 9 w 212"/>
              <a:gd name="T73" fmla="*/ 80 h 243"/>
              <a:gd name="T74" fmla="*/ 14 w 212"/>
              <a:gd name="T75" fmla="*/ 61 h 243"/>
              <a:gd name="T76" fmla="*/ 23 w 212"/>
              <a:gd name="T77" fmla="*/ 48 h 243"/>
              <a:gd name="T78" fmla="*/ 31 w 212"/>
              <a:gd name="T79" fmla="*/ 35 h 243"/>
              <a:gd name="T80" fmla="*/ 43 w 212"/>
              <a:gd name="T81" fmla="*/ 26 h 243"/>
              <a:gd name="T82" fmla="*/ 54 w 212"/>
              <a:gd name="T83" fmla="*/ 16 h 243"/>
              <a:gd name="T84" fmla="*/ 68 w 212"/>
              <a:gd name="T85" fmla="*/ 10 h 243"/>
              <a:gd name="T86" fmla="*/ 82 w 212"/>
              <a:gd name="T87" fmla="*/ 3 h 243"/>
              <a:gd name="T88" fmla="*/ 99 w 212"/>
              <a:gd name="T8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2" h="243">
                <a:moveTo>
                  <a:pt x="105" y="0"/>
                </a:moveTo>
                <a:lnTo>
                  <a:pt x="110" y="0"/>
                </a:lnTo>
                <a:lnTo>
                  <a:pt x="113" y="0"/>
                </a:lnTo>
                <a:lnTo>
                  <a:pt x="119" y="0"/>
                </a:lnTo>
                <a:lnTo>
                  <a:pt x="124" y="3"/>
                </a:lnTo>
                <a:lnTo>
                  <a:pt x="130" y="3"/>
                </a:lnTo>
                <a:lnTo>
                  <a:pt x="133" y="3"/>
                </a:lnTo>
                <a:lnTo>
                  <a:pt x="141" y="6"/>
                </a:lnTo>
                <a:lnTo>
                  <a:pt x="144" y="10"/>
                </a:lnTo>
                <a:lnTo>
                  <a:pt x="150" y="13"/>
                </a:lnTo>
                <a:lnTo>
                  <a:pt x="152" y="13"/>
                </a:lnTo>
                <a:lnTo>
                  <a:pt x="158" y="16"/>
                </a:lnTo>
                <a:lnTo>
                  <a:pt x="161" y="19"/>
                </a:lnTo>
                <a:lnTo>
                  <a:pt x="169" y="26"/>
                </a:lnTo>
                <a:lnTo>
                  <a:pt x="172" y="26"/>
                </a:lnTo>
                <a:lnTo>
                  <a:pt x="178" y="32"/>
                </a:lnTo>
                <a:lnTo>
                  <a:pt x="181" y="35"/>
                </a:lnTo>
                <a:lnTo>
                  <a:pt x="181" y="35"/>
                </a:lnTo>
                <a:lnTo>
                  <a:pt x="183" y="38"/>
                </a:lnTo>
                <a:lnTo>
                  <a:pt x="186" y="42"/>
                </a:lnTo>
                <a:lnTo>
                  <a:pt x="192" y="48"/>
                </a:lnTo>
                <a:lnTo>
                  <a:pt x="195" y="51"/>
                </a:lnTo>
                <a:lnTo>
                  <a:pt x="197" y="58"/>
                </a:lnTo>
                <a:lnTo>
                  <a:pt x="197" y="61"/>
                </a:lnTo>
                <a:lnTo>
                  <a:pt x="200" y="67"/>
                </a:lnTo>
                <a:lnTo>
                  <a:pt x="203" y="70"/>
                </a:lnTo>
                <a:lnTo>
                  <a:pt x="206" y="80"/>
                </a:lnTo>
                <a:lnTo>
                  <a:pt x="206" y="83"/>
                </a:lnTo>
                <a:lnTo>
                  <a:pt x="209" y="90"/>
                </a:lnTo>
                <a:lnTo>
                  <a:pt x="209" y="96"/>
                </a:lnTo>
                <a:lnTo>
                  <a:pt x="212" y="102"/>
                </a:lnTo>
                <a:lnTo>
                  <a:pt x="212" y="105"/>
                </a:lnTo>
                <a:lnTo>
                  <a:pt x="212" y="115"/>
                </a:lnTo>
                <a:lnTo>
                  <a:pt x="212" y="118"/>
                </a:lnTo>
                <a:lnTo>
                  <a:pt x="212" y="121"/>
                </a:lnTo>
                <a:lnTo>
                  <a:pt x="212" y="128"/>
                </a:lnTo>
                <a:lnTo>
                  <a:pt x="212" y="131"/>
                </a:lnTo>
                <a:lnTo>
                  <a:pt x="212" y="137"/>
                </a:lnTo>
                <a:lnTo>
                  <a:pt x="212" y="144"/>
                </a:lnTo>
                <a:lnTo>
                  <a:pt x="209" y="150"/>
                </a:lnTo>
                <a:lnTo>
                  <a:pt x="209" y="153"/>
                </a:lnTo>
                <a:lnTo>
                  <a:pt x="206" y="163"/>
                </a:lnTo>
                <a:lnTo>
                  <a:pt x="206" y="166"/>
                </a:lnTo>
                <a:lnTo>
                  <a:pt x="203" y="173"/>
                </a:lnTo>
                <a:lnTo>
                  <a:pt x="200" y="176"/>
                </a:lnTo>
                <a:lnTo>
                  <a:pt x="197" y="182"/>
                </a:lnTo>
                <a:lnTo>
                  <a:pt x="197" y="185"/>
                </a:lnTo>
                <a:lnTo>
                  <a:pt x="195" y="195"/>
                </a:lnTo>
                <a:lnTo>
                  <a:pt x="192" y="198"/>
                </a:lnTo>
                <a:lnTo>
                  <a:pt x="186" y="205"/>
                </a:lnTo>
                <a:lnTo>
                  <a:pt x="183" y="208"/>
                </a:lnTo>
                <a:lnTo>
                  <a:pt x="181" y="208"/>
                </a:lnTo>
                <a:lnTo>
                  <a:pt x="181" y="211"/>
                </a:lnTo>
                <a:lnTo>
                  <a:pt x="178" y="214"/>
                </a:lnTo>
                <a:lnTo>
                  <a:pt x="172" y="221"/>
                </a:lnTo>
                <a:lnTo>
                  <a:pt x="169" y="224"/>
                </a:lnTo>
                <a:lnTo>
                  <a:pt x="161" y="227"/>
                </a:lnTo>
                <a:lnTo>
                  <a:pt x="158" y="227"/>
                </a:lnTo>
                <a:lnTo>
                  <a:pt x="152" y="230"/>
                </a:lnTo>
                <a:lnTo>
                  <a:pt x="150" y="233"/>
                </a:lnTo>
                <a:lnTo>
                  <a:pt x="144" y="237"/>
                </a:lnTo>
                <a:lnTo>
                  <a:pt x="141" y="237"/>
                </a:lnTo>
                <a:lnTo>
                  <a:pt x="133" y="240"/>
                </a:lnTo>
                <a:lnTo>
                  <a:pt x="130" y="240"/>
                </a:lnTo>
                <a:lnTo>
                  <a:pt x="124" y="243"/>
                </a:lnTo>
                <a:lnTo>
                  <a:pt x="119" y="243"/>
                </a:lnTo>
                <a:lnTo>
                  <a:pt x="113" y="243"/>
                </a:lnTo>
                <a:lnTo>
                  <a:pt x="110" y="243"/>
                </a:lnTo>
                <a:lnTo>
                  <a:pt x="105" y="243"/>
                </a:lnTo>
                <a:lnTo>
                  <a:pt x="102" y="243"/>
                </a:lnTo>
                <a:lnTo>
                  <a:pt x="99" y="243"/>
                </a:lnTo>
                <a:lnTo>
                  <a:pt x="90" y="243"/>
                </a:lnTo>
                <a:lnTo>
                  <a:pt x="88" y="243"/>
                </a:lnTo>
                <a:lnTo>
                  <a:pt x="82" y="240"/>
                </a:lnTo>
                <a:lnTo>
                  <a:pt x="76" y="240"/>
                </a:lnTo>
                <a:lnTo>
                  <a:pt x="71" y="237"/>
                </a:lnTo>
                <a:lnTo>
                  <a:pt x="68" y="237"/>
                </a:lnTo>
                <a:lnTo>
                  <a:pt x="62" y="233"/>
                </a:lnTo>
                <a:lnTo>
                  <a:pt x="59" y="230"/>
                </a:lnTo>
                <a:lnTo>
                  <a:pt x="54" y="227"/>
                </a:lnTo>
                <a:lnTo>
                  <a:pt x="51" y="227"/>
                </a:lnTo>
                <a:lnTo>
                  <a:pt x="45" y="224"/>
                </a:lnTo>
                <a:lnTo>
                  <a:pt x="43" y="221"/>
                </a:lnTo>
                <a:lnTo>
                  <a:pt x="37" y="214"/>
                </a:lnTo>
                <a:lnTo>
                  <a:pt x="34" y="211"/>
                </a:lnTo>
                <a:lnTo>
                  <a:pt x="31" y="208"/>
                </a:lnTo>
                <a:lnTo>
                  <a:pt x="31" y="208"/>
                </a:lnTo>
                <a:lnTo>
                  <a:pt x="29" y="205"/>
                </a:lnTo>
                <a:lnTo>
                  <a:pt x="23" y="198"/>
                </a:lnTo>
                <a:lnTo>
                  <a:pt x="23" y="195"/>
                </a:lnTo>
                <a:lnTo>
                  <a:pt x="17" y="185"/>
                </a:lnTo>
                <a:lnTo>
                  <a:pt x="14" y="182"/>
                </a:lnTo>
                <a:lnTo>
                  <a:pt x="12" y="176"/>
                </a:lnTo>
                <a:lnTo>
                  <a:pt x="12" y="173"/>
                </a:lnTo>
                <a:lnTo>
                  <a:pt x="9" y="166"/>
                </a:lnTo>
                <a:lnTo>
                  <a:pt x="6" y="163"/>
                </a:lnTo>
                <a:lnTo>
                  <a:pt x="3" y="153"/>
                </a:lnTo>
                <a:lnTo>
                  <a:pt x="3" y="150"/>
                </a:lnTo>
                <a:lnTo>
                  <a:pt x="3" y="144"/>
                </a:lnTo>
                <a:lnTo>
                  <a:pt x="0" y="137"/>
                </a:lnTo>
                <a:lnTo>
                  <a:pt x="0" y="131"/>
                </a:lnTo>
                <a:lnTo>
                  <a:pt x="0" y="128"/>
                </a:lnTo>
                <a:lnTo>
                  <a:pt x="0" y="121"/>
                </a:lnTo>
                <a:lnTo>
                  <a:pt x="0" y="118"/>
                </a:lnTo>
                <a:lnTo>
                  <a:pt x="0" y="115"/>
                </a:lnTo>
                <a:lnTo>
                  <a:pt x="0" y="105"/>
                </a:lnTo>
                <a:lnTo>
                  <a:pt x="3" y="102"/>
                </a:lnTo>
                <a:lnTo>
                  <a:pt x="3" y="96"/>
                </a:lnTo>
                <a:lnTo>
                  <a:pt x="3" y="90"/>
                </a:lnTo>
                <a:lnTo>
                  <a:pt x="6" y="83"/>
                </a:lnTo>
                <a:lnTo>
                  <a:pt x="9" y="80"/>
                </a:lnTo>
                <a:lnTo>
                  <a:pt x="12" y="70"/>
                </a:lnTo>
                <a:lnTo>
                  <a:pt x="12" y="67"/>
                </a:lnTo>
                <a:lnTo>
                  <a:pt x="14" y="61"/>
                </a:lnTo>
                <a:lnTo>
                  <a:pt x="17" y="58"/>
                </a:lnTo>
                <a:lnTo>
                  <a:pt x="23" y="51"/>
                </a:lnTo>
                <a:lnTo>
                  <a:pt x="23" y="48"/>
                </a:lnTo>
                <a:lnTo>
                  <a:pt x="29" y="42"/>
                </a:lnTo>
                <a:lnTo>
                  <a:pt x="31" y="38"/>
                </a:lnTo>
                <a:lnTo>
                  <a:pt x="31" y="35"/>
                </a:lnTo>
                <a:lnTo>
                  <a:pt x="34" y="35"/>
                </a:lnTo>
                <a:lnTo>
                  <a:pt x="37" y="32"/>
                </a:lnTo>
                <a:lnTo>
                  <a:pt x="43" y="26"/>
                </a:lnTo>
                <a:lnTo>
                  <a:pt x="45" y="26"/>
                </a:lnTo>
                <a:lnTo>
                  <a:pt x="51" y="19"/>
                </a:lnTo>
                <a:lnTo>
                  <a:pt x="54" y="16"/>
                </a:lnTo>
                <a:lnTo>
                  <a:pt x="59" y="13"/>
                </a:lnTo>
                <a:lnTo>
                  <a:pt x="62" y="13"/>
                </a:lnTo>
                <a:lnTo>
                  <a:pt x="68" y="10"/>
                </a:lnTo>
                <a:lnTo>
                  <a:pt x="71" y="6"/>
                </a:lnTo>
                <a:lnTo>
                  <a:pt x="76" y="3"/>
                </a:lnTo>
                <a:lnTo>
                  <a:pt x="82" y="3"/>
                </a:lnTo>
                <a:lnTo>
                  <a:pt x="88" y="3"/>
                </a:lnTo>
                <a:lnTo>
                  <a:pt x="90" y="0"/>
                </a:lnTo>
                <a:lnTo>
                  <a:pt x="99" y="0"/>
                </a:lnTo>
                <a:lnTo>
                  <a:pt x="102" y="0"/>
                </a:lnTo>
                <a:lnTo>
                  <a:pt x="105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2936875" y="4511674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5832475" y="3190875"/>
            <a:ext cx="1588" cy="47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Freeform 44"/>
          <p:cNvSpPr>
            <a:spLocks/>
          </p:cNvSpPr>
          <p:nvPr/>
        </p:nvSpPr>
        <p:spPr bwMode="auto">
          <a:xfrm>
            <a:off x="5799139" y="3195638"/>
            <a:ext cx="66675" cy="122237"/>
          </a:xfrm>
          <a:custGeom>
            <a:avLst/>
            <a:gdLst>
              <a:gd name="T0" fmla="*/ 23 w 46"/>
              <a:gd name="T1" fmla="*/ 0 h 77"/>
              <a:gd name="T2" fmla="*/ 46 w 46"/>
              <a:gd name="T3" fmla="*/ 0 h 77"/>
              <a:gd name="T4" fmla="*/ 23 w 46"/>
              <a:gd name="T5" fmla="*/ 77 h 77"/>
              <a:gd name="T6" fmla="*/ 0 w 46"/>
              <a:gd name="T7" fmla="*/ 0 h 77"/>
              <a:gd name="T8" fmla="*/ 23 w 46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77">
                <a:moveTo>
                  <a:pt x="23" y="0"/>
                </a:moveTo>
                <a:lnTo>
                  <a:pt x="46" y="0"/>
                </a:lnTo>
                <a:lnTo>
                  <a:pt x="23" y="77"/>
                </a:lnTo>
                <a:lnTo>
                  <a:pt x="0" y="0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2" name="Freeform 45"/>
          <p:cNvSpPr>
            <a:spLocks/>
          </p:cNvSpPr>
          <p:nvPr/>
        </p:nvSpPr>
        <p:spPr bwMode="auto">
          <a:xfrm>
            <a:off x="5832475" y="3135312"/>
            <a:ext cx="1550988" cy="55562"/>
          </a:xfrm>
          <a:custGeom>
            <a:avLst/>
            <a:gdLst>
              <a:gd name="T0" fmla="*/ 1059 w 1059"/>
              <a:gd name="T1" fmla="*/ 0 h 35"/>
              <a:gd name="T2" fmla="*/ 0 w 1059"/>
              <a:gd name="T3" fmla="*/ 0 h 35"/>
              <a:gd name="T4" fmla="*/ 0 w 1059"/>
              <a:gd name="T5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9" h="35">
                <a:moveTo>
                  <a:pt x="1059" y="0"/>
                </a:moveTo>
                <a:lnTo>
                  <a:pt x="0" y="0"/>
                </a:lnTo>
                <a:lnTo>
                  <a:pt x="0" y="35"/>
                </a:lnTo>
              </a:path>
            </a:pathLst>
          </a:custGeom>
          <a:noFill/>
          <a:ln w="4763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 flipV="1">
            <a:off x="3138488" y="4410074"/>
            <a:ext cx="893762" cy="192088"/>
          </a:xfrm>
          <a:prstGeom prst="line">
            <a:avLst/>
          </a:prstGeom>
          <a:noFill/>
          <a:ln w="4826">
            <a:solidFill>
              <a:srgbClr val="000000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" name="Line 51"/>
          <p:cNvSpPr>
            <a:spLocks noChangeShapeType="1"/>
          </p:cNvSpPr>
          <p:nvPr/>
        </p:nvSpPr>
        <p:spPr bwMode="auto">
          <a:xfrm>
            <a:off x="3135314" y="4603749"/>
            <a:ext cx="896937" cy="120650"/>
          </a:xfrm>
          <a:prstGeom prst="line">
            <a:avLst/>
          </a:prstGeom>
          <a:noFill/>
          <a:ln w="4826">
            <a:solidFill>
              <a:srgbClr val="000000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" name="Freeform 52"/>
          <p:cNvSpPr>
            <a:spLocks/>
          </p:cNvSpPr>
          <p:nvPr/>
        </p:nvSpPr>
        <p:spPr bwMode="auto">
          <a:xfrm>
            <a:off x="1976438" y="5043487"/>
            <a:ext cx="309562" cy="387350"/>
          </a:xfrm>
          <a:custGeom>
            <a:avLst/>
            <a:gdLst>
              <a:gd name="T0" fmla="*/ 113 w 212"/>
              <a:gd name="T1" fmla="*/ 0 h 244"/>
              <a:gd name="T2" fmla="*/ 130 w 212"/>
              <a:gd name="T3" fmla="*/ 4 h 244"/>
              <a:gd name="T4" fmla="*/ 144 w 212"/>
              <a:gd name="T5" fmla="*/ 10 h 244"/>
              <a:gd name="T6" fmla="*/ 158 w 212"/>
              <a:gd name="T7" fmla="*/ 16 h 244"/>
              <a:gd name="T8" fmla="*/ 172 w 212"/>
              <a:gd name="T9" fmla="*/ 26 h 244"/>
              <a:gd name="T10" fmla="*/ 181 w 212"/>
              <a:gd name="T11" fmla="*/ 36 h 244"/>
              <a:gd name="T12" fmla="*/ 192 w 212"/>
              <a:gd name="T13" fmla="*/ 48 h 244"/>
              <a:gd name="T14" fmla="*/ 197 w 212"/>
              <a:gd name="T15" fmla="*/ 61 h 244"/>
              <a:gd name="T16" fmla="*/ 206 w 212"/>
              <a:gd name="T17" fmla="*/ 80 h 244"/>
              <a:gd name="T18" fmla="*/ 209 w 212"/>
              <a:gd name="T19" fmla="*/ 96 h 244"/>
              <a:gd name="T20" fmla="*/ 212 w 212"/>
              <a:gd name="T21" fmla="*/ 116 h 244"/>
              <a:gd name="T22" fmla="*/ 212 w 212"/>
              <a:gd name="T23" fmla="*/ 128 h 244"/>
              <a:gd name="T24" fmla="*/ 212 w 212"/>
              <a:gd name="T25" fmla="*/ 144 h 244"/>
              <a:gd name="T26" fmla="*/ 206 w 212"/>
              <a:gd name="T27" fmla="*/ 164 h 244"/>
              <a:gd name="T28" fmla="*/ 200 w 212"/>
              <a:gd name="T29" fmla="*/ 176 h 244"/>
              <a:gd name="T30" fmla="*/ 195 w 212"/>
              <a:gd name="T31" fmla="*/ 196 h 244"/>
              <a:gd name="T32" fmla="*/ 183 w 212"/>
              <a:gd name="T33" fmla="*/ 208 h 244"/>
              <a:gd name="T34" fmla="*/ 178 w 212"/>
              <a:gd name="T35" fmla="*/ 215 h 244"/>
              <a:gd name="T36" fmla="*/ 161 w 212"/>
              <a:gd name="T37" fmla="*/ 228 h 244"/>
              <a:gd name="T38" fmla="*/ 150 w 212"/>
              <a:gd name="T39" fmla="*/ 234 h 244"/>
              <a:gd name="T40" fmla="*/ 133 w 212"/>
              <a:gd name="T41" fmla="*/ 240 h 244"/>
              <a:gd name="T42" fmla="*/ 119 w 212"/>
              <a:gd name="T43" fmla="*/ 244 h 244"/>
              <a:gd name="T44" fmla="*/ 105 w 212"/>
              <a:gd name="T45" fmla="*/ 244 h 244"/>
              <a:gd name="T46" fmla="*/ 90 w 212"/>
              <a:gd name="T47" fmla="*/ 244 h 244"/>
              <a:gd name="T48" fmla="*/ 76 w 212"/>
              <a:gd name="T49" fmla="*/ 240 h 244"/>
              <a:gd name="T50" fmla="*/ 62 w 212"/>
              <a:gd name="T51" fmla="*/ 234 h 244"/>
              <a:gd name="T52" fmla="*/ 51 w 212"/>
              <a:gd name="T53" fmla="*/ 228 h 244"/>
              <a:gd name="T54" fmla="*/ 37 w 212"/>
              <a:gd name="T55" fmla="*/ 215 h 244"/>
              <a:gd name="T56" fmla="*/ 31 w 212"/>
              <a:gd name="T57" fmla="*/ 208 h 244"/>
              <a:gd name="T58" fmla="*/ 23 w 212"/>
              <a:gd name="T59" fmla="*/ 196 h 244"/>
              <a:gd name="T60" fmla="*/ 12 w 212"/>
              <a:gd name="T61" fmla="*/ 176 h 244"/>
              <a:gd name="T62" fmla="*/ 6 w 212"/>
              <a:gd name="T63" fmla="*/ 164 h 244"/>
              <a:gd name="T64" fmla="*/ 3 w 212"/>
              <a:gd name="T65" fmla="*/ 144 h 244"/>
              <a:gd name="T66" fmla="*/ 0 w 212"/>
              <a:gd name="T67" fmla="*/ 128 h 244"/>
              <a:gd name="T68" fmla="*/ 0 w 212"/>
              <a:gd name="T69" fmla="*/ 116 h 244"/>
              <a:gd name="T70" fmla="*/ 3 w 212"/>
              <a:gd name="T71" fmla="*/ 96 h 244"/>
              <a:gd name="T72" fmla="*/ 9 w 212"/>
              <a:gd name="T73" fmla="*/ 80 h 244"/>
              <a:gd name="T74" fmla="*/ 14 w 212"/>
              <a:gd name="T75" fmla="*/ 61 h 244"/>
              <a:gd name="T76" fmla="*/ 23 w 212"/>
              <a:gd name="T77" fmla="*/ 48 h 244"/>
              <a:gd name="T78" fmla="*/ 31 w 212"/>
              <a:gd name="T79" fmla="*/ 36 h 244"/>
              <a:gd name="T80" fmla="*/ 43 w 212"/>
              <a:gd name="T81" fmla="*/ 26 h 244"/>
              <a:gd name="T82" fmla="*/ 54 w 212"/>
              <a:gd name="T83" fmla="*/ 16 h 244"/>
              <a:gd name="T84" fmla="*/ 68 w 212"/>
              <a:gd name="T85" fmla="*/ 10 h 244"/>
              <a:gd name="T86" fmla="*/ 82 w 212"/>
              <a:gd name="T87" fmla="*/ 4 h 244"/>
              <a:gd name="T88" fmla="*/ 99 w 212"/>
              <a:gd name="T8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2" h="244">
                <a:moveTo>
                  <a:pt x="105" y="0"/>
                </a:moveTo>
                <a:lnTo>
                  <a:pt x="110" y="0"/>
                </a:lnTo>
                <a:lnTo>
                  <a:pt x="113" y="0"/>
                </a:lnTo>
                <a:lnTo>
                  <a:pt x="119" y="0"/>
                </a:lnTo>
                <a:lnTo>
                  <a:pt x="124" y="4"/>
                </a:lnTo>
                <a:lnTo>
                  <a:pt x="130" y="4"/>
                </a:lnTo>
                <a:lnTo>
                  <a:pt x="133" y="4"/>
                </a:lnTo>
                <a:lnTo>
                  <a:pt x="141" y="7"/>
                </a:lnTo>
                <a:lnTo>
                  <a:pt x="144" y="10"/>
                </a:lnTo>
                <a:lnTo>
                  <a:pt x="150" y="13"/>
                </a:lnTo>
                <a:lnTo>
                  <a:pt x="152" y="13"/>
                </a:lnTo>
                <a:lnTo>
                  <a:pt x="158" y="16"/>
                </a:lnTo>
                <a:lnTo>
                  <a:pt x="161" y="20"/>
                </a:lnTo>
                <a:lnTo>
                  <a:pt x="169" y="26"/>
                </a:lnTo>
                <a:lnTo>
                  <a:pt x="172" y="26"/>
                </a:lnTo>
                <a:lnTo>
                  <a:pt x="178" y="32"/>
                </a:lnTo>
                <a:lnTo>
                  <a:pt x="181" y="36"/>
                </a:lnTo>
                <a:lnTo>
                  <a:pt x="181" y="36"/>
                </a:lnTo>
                <a:lnTo>
                  <a:pt x="183" y="39"/>
                </a:lnTo>
                <a:lnTo>
                  <a:pt x="186" y="42"/>
                </a:lnTo>
                <a:lnTo>
                  <a:pt x="192" y="48"/>
                </a:lnTo>
                <a:lnTo>
                  <a:pt x="195" y="52"/>
                </a:lnTo>
                <a:lnTo>
                  <a:pt x="197" y="58"/>
                </a:lnTo>
                <a:lnTo>
                  <a:pt x="197" y="61"/>
                </a:lnTo>
                <a:lnTo>
                  <a:pt x="200" y="68"/>
                </a:lnTo>
                <a:lnTo>
                  <a:pt x="203" y="71"/>
                </a:lnTo>
                <a:lnTo>
                  <a:pt x="206" y="80"/>
                </a:lnTo>
                <a:lnTo>
                  <a:pt x="206" y="84"/>
                </a:lnTo>
                <a:lnTo>
                  <a:pt x="209" y="90"/>
                </a:lnTo>
                <a:lnTo>
                  <a:pt x="209" y="96"/>
                </a:lnTo>
                <a:lnTo>
                  <a:pt x="212" y="103"/>
                </a:lnTo>
                <a:lnTo>
                  <a:pt x="212" y="106"/>
                </a:lnTo>
                <a:lnTo>
                  <a:pt x="212" y="116"/>
                </a:lnTo>
                <a:lnTo>
                  <a:pt x="212" y="119"/>
                </a:lnTo>
                <a:lnTo>
                  <a:pt x="212" y="122"/>
                </a:lnTo>
                <a:lnTo>
                  <a:pt x="212" y="128"/>
                </a:lnTo>
                <a:lnTo>
                  <a:pt x="212" y="132"/>
                </a:lnTo>
                <a:lnTo>
                  <a:pt x="212" y="138"/>
                </a:lnTo>
                <a:lnTo>
                  <a:pt x="212" y="144"/>
                </a:lnTo>
                <a:lnTo>
                  <a:pt x="209" y="151"/>
                </a:lnTo>
                <a:lnTo>
                  <a:pt x="209" y="154"/>
                </a:lnTo>
                <a:lnTo>
                  <a:pt x="206" y="164"/>
                </a:lnTo>
                <a:lnTo>
                  <a:pt x="206" y="167"/>
                </a:lnTo>
                <a:lnTo>
                  <a:pt x="203" y="173"/>
                </a:lnTo>
                <a:lnTo>
                  <a:pt x="200" y="176"/>
                </a:lnTo>
                <a:lnTo>
                  <a:pt x="197" y="183"/>
                </a:lnTo>
                <a:lnTo>
                  <a:pt x="197" y="186"/>
                </a:lnTo>
                <a:lnTo>
                  <a:pt x="195" y="196"/>
                </a:lnTo>
                <a:lnTo>
                  <a:pt x="192" y="199"/>
                </a:lnTo>
                <a:lnTo>
                  <a:pt x="186" y="205"/>
                </a:lnTo>
                <a:lnTo>
                  <a:pt x="183" y="208"/>
                </a:lnTo>
                <a:lnTo>
                  <a:pt x="181" y="208"/>
                </a:lnTo>
                <a:lnTo>
                  <a:pt x="181" y="212"/>
                </a:lnTo>
                <a:lnTo>
                  <a:pt x="178" y="215"/>
                </a:lnTo>
                <a:lnTo>
                  <a:pt x="172" y="221"/>
                </a:lnTo>
                <a:lnTo>
                  <a:pt x="169" y="224"/>
                </a:lnTo>
                <a:lnTo>
                  <a:pt x="161" y="228"/>
                </a:lnTo>
                <a:lnTo>
                  <a:pt x="158" y="228"/>
                </a:lnTo>
                <a:lnTo>
                  <a:pt x="152" y="231"/>
                </a:lnTo>
                <a:lnTo>
                  <a:pt x="150" y="234"/>
                </a:lnTo>
                <a:lnTo>
                  <a:pt x="144" y="237"/>
                </a:lnTo>
                <a:lnTo>
                  <a:pt x="141" y="237"/>
                </a:lnTo>
                <a:lnTo>
                  <a:pt x="133" y="240"/>
                </a:lnTo>
                <a:lnTo>
                  <a:pt x="130" y="240"/>
                </a:lnTo>
                <a:lnTo>
                  <a:pt x="124" y="244"/>
                </a:lnTo>
                <a:lnTo>
                  <a:pt x="119" y="244"/>
                </a:lnTo>
                <a:lnTo>
                  <a:pt x="113" y="244"/>
                </a:lnTo>
                <a:lnTo>
                  <a:pt x="110" y="244"/>
                </a:lnTo>
                <a:lnTo>
                  <a:pt x="105" y="244"/>
                </a:lnTo>
                <a:lnTo>
                  <a:pt x="102" y="244"/>
                </a:lnTo>
                <a:lnTo>
                  <a:pt x="99" y="244"/>
                </a:lnTo>
                <a:lnTo>
                  <a:pt x="90" y="244"/>
                </a:lnTo>
                <a:lnTo>
                  <a:pt x="88" y="244"/>
                </a:lnTo>
                <a:lnTo>
                  <a:pt x="82" y="240"/>
                </a:lnTo>
                <a:lnTo>
                  <a:pt x="76" y="240"/>
                </a:lnTo>
                <a:lnTo>
                  <a:pt x="71" y="237"/>
                </a:lnTo>
                <a:lnTo>
                  <a:pt x="68" y="237"/>
                </a:lnTo>
                <a:lnTo>
                  <a:pt x="62" y="234"/>
                </a:lnTo>
                <a:lnTo>
                  <a:pt x="59" y="231"/>
                </a:lnTo>
                <a:lnTo>
                  <a:pt x="54" y="228"/>
                </a:lnTo>
                <a:lnTo>
                  <a:pt x="51" y="228"/>
                </a:lnTo>
                <a:lnTo>
                  <a:pt x="45" y="224"/>
                </a:lnTo>
                <a:lnTo>
                  <a:pt x="43" y="221"/>
                </a:lnTo>
                <a:lnTo>
                  <a:pt x="37" y="215"/>
                </a:lnTo>
                <a:lnTo>
                  <a:pt x="34" y="212"/>
                </a:lnTo>
                <a:lnTo>
                  <a:pt x="31" y="208"/>
                </a:lnTo>
                <a:lnTo>
                  <a:pt x="31" y="208"/>
                </a:lnTo>
                <a:lnTo>
                  <a:pt x="29" y="205"/>
                </a:lnTo>
                <a:lnTo>
                  <a:pt x="23" y="199"/>
                </a:lnTo>
                <a:lnTo>
                  <a:pt x="23" y="196"/>
                </a:lnTo>
                <a:lnTo>
                  <a:pt x="17" y="186"/>
                </a:lnTo>
                <a:lnTo>
                  <a:pt x="14" y="183"/>
                </a:lnTo>
                <a:lnTo>
                  <a:pt x="12" y="176"/>
                </a:lnTo>
                <a:lnTo>
                  <a:pt x="12" y="173"/>
                </a:lnTo>
                <a:lnTo>
                  <a:pt x="9" y="167"/>
                </a:lnTo>
                <a:lnTo>
                  <a:pt x="6" y="164"/>
                </a:lnTo>
                <a:lnTo>
                  <a:pt x="3" y="154"/>
                </a:lnTo>
                <a:lnTo>
                  <a:pt x="3" y="151"/>
                </a:lnTo>
                <a:lnTo>
                  <a:pt x="3" y="144"/>
                </a:lnTo>
                <a:lnTo>
                  <a:pt x="0" y="138"/>
                </a:lnTo>
                <a:lnTo>
                  <a:pt x="0" y="132"/>
                </a:lnTo>
                <a:lnTo>
                  <a:pt x="0" y="128"/>
                </a:lnTo>
                <a:lnTo>
                  <a:pt x="0" y="122"/>
                </a:lnTo>
                <a:lnTo>
                  <a:pt x="0" y="119"/>
                </a:lnTo>
                <a:lnTo>
                  <a:pt x="0" y="116"/>
                </a:lnTo>
                <a:lnTo>
                  <a:pt x="0" y="106"/>
                </a:lnTo>
                <a:lnTo>
                  <a:pt x="3" y="103"/>
                </a:lnTo>
                <a:lnTo>
                  <a:pt x="3" y="96"/>
                </a:lnTo>
                <a:lnTo>
                  <a:pt x="3" y="90"/>
                </a:lnTo>
                <a:lnTo>
                  <a:pt x="6" y="84"/>
                </a:lnTo>
                <a:lnTo>
                  <a:pt x="9" y="80"/>
                </a:lnTo>
                <a:lnTo>
                  <a:pt x="12" y="71"/>
                </a:lnTo>
                <a:lnTo>
                  <a:pt x="12" y="68"/>
                </a:lnTo>
                <a:lnTo>
                  <a:pt x="14" y="61"/>
                </a:lnTo>
                <a:lnTo>
                  <a:pt x="17" y="58"/>
                </a:lnTo>
                <a:lnTo>
                  <a:pt x="23" y="52"/>
                </a:lnTo>
                <a:lnTo>
                  <a:pt x="23" y="48"/>
                </a:lnTo>
                <a:lnTo>
                  <a:pt x="29" y="42"/>
                </a:lnTo>
                <a:lnTo>
                  <a:pt x="31" y="39"/>
                </a:lnTo>
                <a:lnTo>
                  <a:pt x="31" y="36"/>
                </a:lnTo>
                <a:lnTo>
                  <a:pt x="34" y="36"/>
                </a:lnTo>
                <a:lnTo>
                  <a:pt x="37" y="32"/>
                </a:lnTo>
                <a:lnTo>
                  <a:pt x="43" y="26"/>
                </a:lnTo>
                <a:lnTo>
                  <a:pt x="45" y="26"/>
                </a:lnTo>
                <a:lnTo>
                  <a:pt x="51" y="20"/>
                </a:lnTo>
                <a:lnTo>
                  <a:pt x="54" y="16"/>
                </a:lnTo>
                <a:lnTo>
                  <a:pt x="59" y="13"/>
                </a:lnTo>
                <a:lnTo>
                  <a:pt x="62" y="13"/>
                </a:lnTo>
                <a:lnTo>
                  <a:pt x="68" y="10"/>
                </a:lnTo>
                <a:lnTo>
                  <a:pt x="71" y="7"/>
                </a:lnTo>
                <a:lnTo>
                  <a:pt x="76" y="4"/>
                </a:lnTo>
                <a:lnTo>
                  <a:pt x="82" y="4"/>
                </a:lnTo>
                <a:lnTo>
                  <a:pt x="88" y="4"/>
                </a:lnTo>
                <a:lnTo>
                  <a:pt x="90" y="0"/>
                </a:lnTo>
                <a:lnTo>
                  <a:pt x="99" y="0"/>
                </a:lnTo>
                <a:lnTo>
                  <a:pt x="102" y="0"/>
                </a:lnTo>
                <a:lnTo>
                  <a:pt x="105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2074863" y="5151437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27" name="Line 61"/>
          <p:cNvSpPr>
            <a:spLocks noChangeShapeType="1"/>
          </p:cNvSpPr>
          <p:nvPr/>
        </p:nvSpPr>
        <p:spPr bwMode="auto">
          <a:xfrm flipV="1">
            <a:off x="3243264" y="3602037"/>
            <a:ext cx="788987" cy="2333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2222500" y="3051174"/>
            <a:ext cx="915988" cy="109538"/>
          </a:xfrm>
          <a:prstGeom prst="line">
            <a:avLst/>
          </a:prstGeom>
          <a:noFill/>
          <a:ln w="4826">
            <a:solidFill>
              <a:srgbClr val="000000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04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Caja blanca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421" y="1846263"/>
            <a:ext cx="3173483" cy="40227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222" y="3010740"/>
            <a:ext cx="31432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87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496944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Prueba del camino básico: Ejemplo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20</a:t>
            </a:fld>
            <a:endParaRPr lang="es-ES" dirty="0"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3408438" y="1606551"/>
            <a:ext cx="428625" cy="471487"/>
          </a:xfrm>
          <a:custGeom>
            <a:avLst/>
            <a:gdLst>
              <a:gd name="T0" fmla="*/ 156 w 293"/>
              <a:gd name="T1" fmla="*/ 0 h 297"/>
              <a:gd name="T2" fmla="*/ 181 w 293"/>
              <a:gd name="T3" fmla="*/ 6 h 297"/>
              <a:gd name="T4" fmla="*/ 199 w 293"/>
              <a:gd name="T5" fmla="*/ 10 h 297"/>
              <a:gd name="T6" fmla="*/ 220 w 293"/>
              <a:gd name="T7" fmla="*/ 20 h 297"/>
              <a:gd name="T8" fmla="*/ 236 w 293"/>
              <a:gd name="T9" fmla="*/ 32 h 297"/>
              <a:gd name="T10" fmla="*/ 250 w 293"/>
              <a:gd name="T11" fmla="*/ 44 h 297"/>
              <a:gd name="T12" fmla="*/ 263 w 293"/>
              <a:gd name="T13" fmla="*/ 57 h 297"/>
              <a:gd name="T14" fmla="*/ 273 w 293"/>
              <a:gd name="T15" fmla="*/ 73 h 297"/>
              <a:gd name="T16" fmla="*/ 283 w 293"/>
              <a:gd name="T17" fmla="*/ 97 h 297"/>
              <a:gd name="T18" fmla="*/ 291 w 293"/>
              <a:gd name="T19" fmla="*/ 115 h 297"/>
              <a:gd name="T20" fmla="*/ 293 w 293"/>
              <a:gd name="T21" fmla="*/ 139 h 297"/>
              <a:gd name="T22" fmla="*/ 293 w 293"/>
              <a:gd name="T23" fmla="*/ 155 h 297"/>
              <a:gd name="T24" fmla="*/ 293 w 293"/>
              <a:gd name="T25" fmla="*/ 174 h 297"/>
              <a:gd name="T26" fmla="*/ 285 w 293"/>
              <a:gd name="T27" fmla="*/ 198 h 297"/>
              <a:gd name="T28" fmla="*/ 279 w 293"/>
              <a:gd name="T29" fmla="*/ 216 h 297"/>
              <a:gd name="T30" fmla="*/ 267 w 293"/>
              <a:gd name="T31" fmla="*/ 236 h 297"/>
              <a:gd name="T32" fmla="*/ 254 w 293"/>
              <a:gd name="T33" fmla="*/ 252 h 297"/>
              <a:gd name="T34" fmla="*/ 244 w 293"/>
              <a:gd name="T35" fmla="*/ 262 h 297"/>
              <a:gd name="T36" fmla="*/ 224 w 293"/>
              <a:gd name="T37" fmla="*/ 275 h 297"/>
              <a:gd name="T38" fmla="*/ 209 w 293"/>
              <a:gd name="T39" fmla="*/ 285 h 297"/>
              <a:gd name="T40" fmla="*/ 185 w 293"/>
              <a:gd name="T41" fmla="*/ 293 h 297"/>
              <a:gd name="T42" fmla="*/ 166 w 293"/>
              <a:gd name="T43" fmla="*/ 297 h 297"/>
              <a:gd name="T44" fmla="*/ 146 w 293"/>
              <a:gd name="T45" fmla="*/ 297 h 297"/>
              <a:gd name="T46" fmla="*/ 127 w 293"/>
              <a:gd name="T47" fmla="*/ 297 h 297"/>
              <a:gd name="T48" fmla="*/ 107 w 293"/>
              <a:gd name="T49" fmla="*/ 293 h 297"/>
              <a:gd name="T50" fmla="*/ 86 w 293"/>
              <a:gd name="T51" fmla="*/ 285 h 297"/>
              <a:gd name="T52" fmla="*/ 68 w 293"/>
              <a:gd name="T53" fmla="*/ 275 h 297"/>
              <a:gd name="T54" fmla="*/ 51 w 293"/>
              <a:gd name="T55" fmla="*/ 262 h 297"/>
              <a:gd name="T56" fmla="*/ 41 w 293"/>
              <a:gd name="T57" fmla="*/ 252 h 297"/>
              <a:gd name="T58" fmla="*/ 29 w 293"/>
              <a:gd name="T59" fmla="*/ 236 h 297"/>
              <a:gd name="T60" fmla="*/ 16 w 293"/>
              <a:gd name="T61" fmla="*/ 216 h 297"/>
              <a:gd name="T62" fmla="*/ 8 w 293"/>
              <a:gd name="T63" fmla="*/ 198 h 297"/>
              <a:gd name="T64" fmla="*/ 4 w 293"/>
              <a:gd name="T65" fmla="*/ 174 h 297"/>
              <a:gd name="T66" fmla="*/ 0 w 293"/>
              <a:gd name="T67" fmla="*/ 155 h 297"/>
              <a:gd name="T68" fmla="*/ 0 w 293"/>
              <a:gd name="T69" fmla="*/ 139 h 297"/>
              <a:gd name="T70" fmla="*/ 6 w 293"/>
              <a:gd name="T71" fmla="*/ 115 h 297"/>
              <a:gd name="T72" fmla="*/ 10 w 293"/>
              <a:gd name="T73" fmla="*/ 97 h 297"/>
              <a:gd name="T74" fmla="*/ 20 w 293"/>
              <a:gd name="T75" fmla="*/ 73 h 297"/>
              <a:gd name="T76" fmla="*/ 31 w 293"/>
              <a:gd name="T77" fmla="*/ 57 h 297"/>
              <a:gd name="T78" fmla="*/ 43 w 293"/>
              <a:gd name="T79" fmla="*/ 44 h 297"/>
              <a:gd name="T80" fmla="*/ 57 w 293"/>
              <a:gd name="T81" fmla="*/ 32 h 297"/>
              <a:gd name="T82" fmla="*/ 72 w 293"/>
              <a:gd name="T83" fmla="*/ 20 h 297"/>
              <a:gd name="T84" fmla="*/ 96 w 293"/>
              <a:gd name="T85" fmla="*/ 10 h 297"/>
              <a:gd name="T86" fmla="*/ 113 w 293"/>
              <a:gd name="T87" fmla="*/ 6 h 297"/>
              <a:gd name="T88" fmla="*/ 137 w 293"/>
              <a:gd name="T89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3" h="297">
                <a:moveTo>
                  <a:pt x="146" y="0"/>
                </a:moveTo>
                <a:lnTo>
                  <a:pt x="152" y="0"/>
                </a:lnTo>
                <a:lnTo>
                  <a:pt x="156" y="0"/>
                </a:lnTo>
                <a:lnTo>
                  <a:pt x="166" y="2"/>
                </a:lnTo>
                <a:lnTo>
                  <a:pt x="172" y="4"/>
                </a:lnTo>
                <a:lnTo>
                  <a:pt x="181" y="6"/>
                </a:lnTo>
                <a:lnTo>
                  <a:pt x="185" y="6"/>
                </a:lnTo>
                <a:lnTo>
                  <a:pt x="195" y="8"/>
                </a:lnTo>
                <a:lnTo>
                  <a:pt x="199" y="10"/>
                </a:lnTo>
                <a:lnTo>
                  <a:pt x="209" y="14"/>
                </a:lnTo>
                <a:lnTo>
                  <a:pt x="213" y="16"/>
                </a:lnTo>
                <a:lnTo>
                  <a:pt x="220" y="20"/>
                </a:lnTo>
                <a:lnTo>
                  <a:pt x="224" y="24"/>
                </a:lnTo>
                <a:lnTo>
                  <a:pt x="232" y="30"/>
                </a:lnTo>
                <a:lnTo>
                  <a:pt x="236" y="32"/>
                </a:lnTo>
                <a:lnTo>
                  <a:pt x="244" y="38"/>
                </a:lnTo>
                <a:lnTo>
                  <a:pt x="248" y="42"/>
                </a:lnTo>
                <a:lnTo>
                  <a:pt x="250" y="44"/>
                </a:lnTo>
                <a:lnTo>
                  <a:pt x="254" y="48"/>
                </a:lnTo>
                <a:lnTo>
                  <a:pt x="257" y="52"/>
                </a:lnTo>
                <a:lnTo>
                  <a:pt x="263" y="57"/>
                </a:lnTo>
                <a:lnTo>
                  <a:pt x="267" y="61"/>
                </a:lnTo>
                <a:lnTo>
                  <a:pt x="271" y="69"/>
                </a:lnTo>
                <a:lnTo>
                  <a:pt x="273" y="73"/>
                </a:lnTo>
                <a:lnTo>
                  <a:pt x="279" y="83"/>
                </a:lnTo>
                <a:lnTo>
                  <a:pt x="281" y="87"/>
                </a:lnTo>
                <a:lnTo>
                  <a:pt x="283" y="97"/>
                </a:lnTo>
                <a:lnTo>
                  <a:pt x="285" y="101"/>
                </a:lnTo>
                <a:lnTo>
                  <a:pt x="289" y="109"/>
                </a:lnTo>
                <a:lnTo>
                  <a:pt x="291" y="115"/>
                </a:lnTo>
                <a:lnTo>
                  <a:pt x="293" y="125"/>
                </a:lnTo>
                <a:lnTo>
                  <a:pt x="293" y="129"/>
                </a:lnTo>
                <a:lnTo>
                  <a:pt x="293" y="139"/>
                </a:lnTo>
                <a:lnTo>
                  <a:pt x="293" y="145"/>
                </a:lnTo>
                <a:lnTo>
                  <a:pt x="293" y="149"/>
                </a:lnTo>
                <a:lnTo>
                  <a:pt x="293" y="155"/>
                </a:lnTo>
                <a:lnTo>
                  <a:pt x="293" y="159"/>
                </a:lnTo>
                <a:lnTo>
                  <a:pt x="293" y="168"/>
                </a:lnTo>
                <a:lnTo>
                  <a:pt x="293" y="174"/>
                </a:lnTo>
                <a:lnTo>
                  <a:pt x="291" y="184"/>
                </a:lnTo>
                <a:lnTo>
                  <a:pt x="289" y="188"/>
                </a:lnTo>
                <a:lnTo>
                  <a:pt x="285" y="198"/>
                </a:lnTo>
                <a:lnTo>
                  <a:pt x="283" y="202"/>
                </a:lnTo>
                <a:lnTo>
                  <a:pt x="281" y="212"/>
                </a:lnTo>
                <a:lnTo>
                  <a:pt x="279" y="216"/>
                </a:lnTo>
                <a:lnTo>
                  <a:pt x="273" y="224"/>
                </a:lnTo>
                <a:lnTo>
                  <a:pt x="271" y="228"/>
                </a:lnTo>
                <a:lnTo>
                  <a:pt x="267" y="236"/>
                </a:lnTo>
                <a:lnTo>
                  <a:pt x="263" y="240"/>
                </a:lnTo>
                <a:lnTo>
                  <a:pt x="257" y="248"/>
                </a:lnTo>
                <a:lnTo>
                  <a:pt x="254" y="252"/>
                </a:lnTo>
                <a:lnTo>
                  <a:pt x="250" y="254"/>
                </a:lnTo>
                <a:lnTo>
                  <a:pt x="248" y="258"/>
                </a:lnTo>
                <a:lnTo>
                  <a:pt x="244" y="262"/>
                </a:lnTo>
                <a:lnTo>
                  <a:pt x="236" y="268"/>
                </a:lnTo>
                <a:lnTo>
                  <a:pt x="232" y="272"/>
                </a:lnTo>
                <a:lnTo>
                  <a:pt x="224" y="275"/>
                </a:lnTo>
                <a:lnTo>
                  <a:pt x="220" y="277"/>
                </a:lnTo>
                <a:lnTo>
                  <a:pt x="213" y="283"/>
                </a:lnTo>
                <a:lnTo>
                  <a:pt x="209" y="285"/>
                </a:lnTo>
                <a:lnTo>
                  <a:pt x="199" y="287"/>
                </a:lnTo>
                <a:lnTo>
                  <a:pt x="195" y="289"/>
                </a:lnTo>
                <a:lnTo>
                  <a:pt x="185" y="293"/>
                </a:lnTo>
                <a:lnTo>
                  <a:pt x="181" y="295"/>
                </a:lnTo>
                <a:lnTo>
                  <a:pt x="172" y="297"/>
                </a:lnTo>
                <a:lnTo>
                  <a:pt x="166" y="297"/>
                </a:lnTo>
                <a:lnTo>
                  <a:pt x="156" y="297"/>
                </a:lnTo>
                <a:lnTo>
                  <a:pt x="152" y="297"/>
                </a:lnTo>
                <a:lnTo>
                  <a:pt x="146" y="297"/>
                </a:lnTo>
                <a:lnTo>
                  <a:pt x="142" y="297"/>
                </a:lnTo>
                <a:lnTo>
                  <a:pt x="137" y="297"/>
                </a:lnTo>
                <a:lnTo>
                  <a:pt x="127" y="297"/>
                </a:lnTo>
                <a:lnTo>
                  <a:pt x="123" y="297"/>
                </a:lnTo>
                <a:lnTo>
                  <a:pt x="113" y="295"/>
                </a:lnTo>
                <a:lnTo>
                  <a:pt x="107" y="293"/>
                </a:lnTo>
                <a:lnTo>
                  <a:pt x="100" y="289"/>
                </a:lnTo>
                <a:lnTo>
                  <a:pt x="96" y="287"/>
                </a:lnTo>
                <a:lnTo>
                  <a:pt x="86" y="285"/>
                </a:lnTo>
                <a:lnTo>
                  <a:pt x="82" y="283"/>
                </a:lnTo>
                <a:lnTo>
                  <a:pt x="72" y="277"/>
                </a:lnTo>
                <a:lnTo>
                  <a:pt x="68" y="275"/>
                </a:lnTo>
                <a:lnTo>
                  <a:pt x="61" y="272"/>
                </a:lnTo>
                <a:lnTo>
                  <a:pt x="57" y="268"/>
                </a:lnTo>
                <a:lnTo>
                  <a:pt x="51" y="262"/>
                </a:lnTo>
                <a:lnTo>
                  <a:pt x="47" y="258"/>
                </a:lnTo>
                <a:lnTo>
                  <a:pt x="43" y="254"/>
                </a:lnTo>
                <a:lnTo>
                  <a:pt x="41" y="252"/>
                </a:lnTo>
                <a:lnTo>
                  <a:pt x="37" y="248"/>
                </a:lnTo>
                <a:lnTo>
                  <a:pt x="31" y="240"/>
                </a:lnTo>
                <a:lnTo>
                  <a:pt x="29" y="236"/>
                </a:lnTo>
                <a:lnTo>
                  <a:pt x="24" y="228"/>
                </a:lnTo>
                <a:lnTo>
                  <a:pt x="20" y="224"/>
                </a:lnTo>
                <a:lnTo>
                  <a:pt x="16" y="216"/>
                </a:lnTo>
                <a:lnTo>
                  <a:pt x="14" y="212"/>
                </a:lnTo>
                <a:lnTo>
                  <a:pt x="10" y="202"/>
                </a:lnTo>
                <a:lnTo>
                  <a:pt x="8" y="198"/>
                </a:lnTo>
                <a:lnTo>
                  <a:pt x="6" y="188"/>
                </a:lnTo>
                <a:lnTo>
                  <a:pt x="6" y="184"/>
                </a:lnTo>
                <a:lnTo>
                  <a:pt x="4" y="174"/>
                </a:lnTo>
                <a:lnTo>
                  <a:pt x="2" y="168"/>
                </a:lnTo>
                <a:lnTo>
                  <a:pt x="0" y="159"/>
                </a:lnTo>
                <a:lnTo>
                  <a:pt x="0" y="155"/>
                </a:lnTo>
                <a:lnTo>
                  <a:pt x="0" y="149"/>
                </a:lnTo>
                <a:lnTo>
                  <a:pt x="0" y="145"/>
                </a:lnTo>
                <a:lnTo>
                  <a:pt x="0" y="139"/>
                </a:lnTo>
                <a:lnTo>
                  <a:pt x="2" y="129"/>
                </a:lnTo>
                <a:lnTo>
                  <a:pt x="4" y="125"/>
                </a:lnTo>
                <a:lnTo>
                  <a:pt x="6" y="115"/>
                </a:lnTo>
                <a:lnTo>
                  <a:pt x="6" y="109"/>
                </a:lnTo>
                <a:lnTo>
                  <a:pt x="8" y="101"/>
                </a:lnTo>
                <a:lnTo>
                  <a:pt x="10" y="97"/>
                </a:lnTo>
                <a:lnTo>
                  <a:pt x="14" y="87"/>
                </a:lnTo>
                <a:lnTo>
                  <a:pt x="16" y="83"/>
                </a:lnTo>
                <a:lnTo>
                  <a:pt x="20" y="73"/>
                </a:lnTo>
                <a:lnTo>
                  <a:pt x="24" y="69"/>
                </a:lnTo>
                <a:lnTo>
                  <a:pt x="29" y="61"/>
                </a:lnTo>
                <a:lnTo>
                  <a:pt x="31" y="57"/>
                </a:lnTo>
                <a:lnTo>
                  <a:pt x="37" y="52"/>
                </a:lnTo>
                <a:lnTo>
                  <a:pt x="41" y="48"/>
                </a:lnTo>
                <a:lnTo>
                  <a:pt x="43" y="44"/>
                </a:lnTo>
                <a:lnTo>
                  <a:pt x="47" y="42"/>
                </a:lnTo>
                <a:lnTo>
                  <a:pt x="51" y="38"/>
                </a:lnTo>
                <a:lnTo>
                  <a:pt x="57" y="32"/>
                </a:lnTo>
                <a:lnTo>
                  <a:pt x="61" y="30"/>
                </a:lnTo>
                <a:lnTo>
                  <a:pt x="68" y="24"/>
                </a:lnTo>
                <a:lnTo>
                  <a:pt x="72" y="20"/>
                </a:lnTo>
                <a:lnTo>
                  <a:pt x="82" y="16"/>
                </a:lnTo>
                <a:lnTo>
                  <a:pt x="86" y="14"/>
                </a:lnTo>
                <a:lnTo>
                  <a:pt x="96" y="10"/>
                </a:lnTo>
                <a:lnTo>
                  <a:pt x="100" y="8"/>
                </a:lnTo>
                <a:lnTo>
                  <a:pt x="107" y="6"/>
                </a:lnTo>
                <a:lnTo>
                  <a:pt x="113" y="6"/>
                </a:lnTo>
                <a:lnTo>
                  <a:pt x="123" y="4"/>
                </a:lnTo>
                <a:lnTo>
                  <a:pt x="127" y="2"/>
                </a:lnTo>
                <a:lnTo>
                  <a:pt x="137" y="0"/>
                </a:lnTo>
                <a:lnTo>
                  <a:pt x="142" y="0"/>
                </a:lnTo>
                <a:lnTo>
                  <a:pt x="146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3557663" y="176371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Freeform 54"/>
          <p:cNvSpPr>
            <a:spLocks/>
          </p:cNvSpPr>
          <p:nvPr/>
        </p:nvSpPr>
        <p:spPr bwMode="auto">
          <a:xfrm>
            <a:off x="3408438" y="2670176"/>
            <a:ext cx="428625" cy="471487"/>
          </a:xfrm>
          <a:custGeom>
            <a:avLst/>
            <a:gdLst>
              <a:gd name="T0" fmla="*/ 156 w 293"/>
              <a:gd name="T1" fmla="*/ 0 h 297"/>
              <a:gd name="T2" fmla="*/ 181 w 293"/>
              <a:gd name="T3" fmla="*/ 6 h 297"/>
              <a:gd name="T4" fmla="*/ 199 w 293"/>
              <a:gd name="T5" fmla="*/ 10 h 297"/>
              <a:gd name="T6" fmla="*/ 220 w 293"/>
              <a:gd name="T7" fmla="*/ 20 h 297"/>
              <a:gd name="T8" fmla="*/ 236 w 293"/>
              <a:gd name="T9" fmla="*/ 32 h 297"/>
              <a:gd name="T10" fmla="*/ 250 w 293"/>
              <a:gd name="T11" fmla="*/ 43 h 297"/>
              <a:gd name="T12" fmla="*/ 263 w 293"/>
              <a:gd name="T13" fmla="*/ 57 h 297"/>
              <a:gd name="T14" fmla="*/ 273 w 293"/>
              <a:gd name="T15" fmla="*/ 73 h 297"/>
              <a:gd name="T16" fmla="*/ 283 w 293"/>
              <a:gd name="T17" fmla="*/ 97 h 297"/>
              <a:gd name="T18" fmla="*/ 291 w 293"/>
              <a:gd name="T19" fmla="*/ 115 h 297"/>
              <a:gd name="T20" fmla="*/ 293 w 293"/>
              <a:gd name="T21" fmla="*/ 139 h 297"/>
              <a:gd name="T22" fmla="*/ 293 w 293"/>
              <a:gd name="T23" fmla="*/ 154 h 297"/>
              <a:gd name="T24" fmla="*/ 293 w 293"/>
              <a:gd name="T25" fmla="*/ 174 h 297"/>
              <a:gd name="T26" fmla="*/ 285 w 293"/>
              <a:gd name="T27" fmla="*/ 198 h 297"/>
              <a:gd name="T28" fmla="*/ 279 w 293"/>
              <a:gd name="T29" fmla="*/ 216 h 297"/>
              <a:gd name="T30" fmla="*/ 267 w 293"/>
              <a:gd name="T31" fmla="*/ 236 h 297"/>
              <a:gd name="T32" fmla="*/ 254 w 293"/>
              <a:gd name="T33" fmla="*/ 252 h 297"/>
              <a:gd name="T34" fmla="*/ 244 w 293"/>
              <a:gd name="T35" fmla="*/ 261 h 297"/>
              <a:gd name="T36" fmla="*/ 224 w 293"/>
              <a:gd name="T37" fmla="*/ 275 h 297"/>
              <a:gd name="T38" fmla="*/ 209 w 293"/>
              <a:gd name="T39" fmla="*/ 285 h 297"/>
              <a:gd name="T40" fmla="*/ 185 w 293"/>
              <a:gd name="T41" fmla="*/ 293 h 297"/>
              <a:gd name="T42" fmla="*/ 166 w 293"/>
              <a:gd name="T43" fmla="*/ 297 h 297"/>
              <a:gd name="T44" fmla="*/ 146 w 293"/>
              <a:gd name="T45" fmla="*/ 297 h 297"/>
              <a:gd name="T46" fmla="*/ 127 w 293"/>
              <a:gd name="T47" fmla="*/ 297 h 297"/>
              <a:gd name="T48" fmla="*/ 107 w 293"/>
              <a:gd name="T49" fmla="*/ 293 h 297"/>
              <a:gd name="T50" fmla="*/ 86 w 293"/>
              <a:gd name="T51" fmla="*/ 285 h 297"/>
              <a:gd name="T52" fmla="*/ 68 w 293"/>
              <a:gd name="T53" fmla="*/ 275 h 297"/>
              <a:gd name="T54" fmla="*/ 51 w 293"/>
              <a:gd name="T55" fmla="*/ 261 h 297"/>
              <a:gd name="T56" fmla="*/ 41 w 293"/>
              <a:gd name="T57" fmla="*/ 252 h 297"/>
              <a:gd name="T58" fmla="*/ 29 w 293"/>
              <a:gd name="T59" fmla="*/ 236 h 297"/>
              <a:gd name="T60" fmla="*/ 16 w 293"/>
              <a:gd name="T61" fmla="*/ 216 h 297"/>
              <a:gd name="T62" fmla="*/ 8 w 293"/>
              <a:gd name="T63" fmla="*/ 198 h 297"/>
              <a:gd name="T64" fmla="*/ 4 w 293"/>
              <a:gd name="T65" fmla="*/ 174 h 297"/>
              <a:gd name="T66" fmla="*/ 0 w 293"/>
              <a:gd name="T67" fmla="*/ 154 h 297"/>
              <a:gd name="T68" fmla="*/ 0 w 293"/>
              <a:gd name="T69" fmla="*/ 139 h 297"/>
              <a:gd name="T70" fmla="*/ 6 w 293"/>
              <a:gd name="T71" fmla="*/ 115 h 297"/>
              <a:gd name="T72" fmla="*/ 10 w 293"/>
              <a:gd name="T73" fmla="*/ 97 h 297"/>
              <a:gd name="T74" fmla="*/ 20 w 293"/>
              <a:gd name="T75" fmla="*/ 73 h 297"/>
              <a:gd name="T76" fmla="*/ 31 w 293"/>
              <a:gd name="T77" fmla="*/ 57 h 297"/>
              <a:gd name="T78" fmla="*/ 43 w 293"/>
              <a:gd name="T79" fmla="*/ 43 h 297"/>
              <a:gd name="T80" fmla="*/ 57 w 293"/>
              <a:gd name="T81" fmla="*/ 32 h 297"/>
              <a:gd name="T82" fmla="*/ 72 w 293"/>
              <a:gd name="T83" fmla="*/ 20 h 297"/>
              <a:gd name="T84" fmla="*/ 96 w 293"/>
              <a:gd name="T85" fmla="*/ 10 h 297"/>
              <a:gd name="T86" fmla="*/ 113 w 293"/>
              <a:gd name="T87" fmla="*/ 6 h 297"/>
              <a:gd name="T88" fmla="*/ 137 w 293"/>
              <a:gd name="T89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3" h="297">
                <a:moveTo>
                  <a:pt x="146" y="0"/>
                </a:moveTo>
                <a:lnTo>
                  <a:pt x="152" y="0"/>
                </a:lnTo>
                <a:lnTo>
                  <a:pt x="156" y="0"/>
                </a:lnTo>
                <a:lnTo>
                  <a:pt x="166" y="2"/>
                </a:lnTo>
                <a:lnTo>
                  <a:pt x="172" y="4"/>
                </a:lnTo>
                <a:lnTo>
                  <a:pt x="181" y="6"/>
                </a:lnTo>
                <a:lnTo>
                  <a:pt x="185" y="6"/>
                </a:lnTo>
                <a:lnTo>
                  <a:pt x="195" y="8"/>
                </a:lnTo>
                <a:lnTo>
                  <a:pt x="199" y="10"/>
                </a:lnTo>
                <a:lnTo>
                  <a:pt x="209" y="14"/>
                </a:lnTo>
                <a:lnTo>
                  <a:pt x="213" y="16"/>
                </a:lnTo>
                <a:lnTo>
                  <a:pt x="220" y="20"/>
                </a:lnTo>
                <a:lnTo>
                  <a:pt x="224" y="24"/>
                </a:lnTo>
                <a:lnTo>
                  <a:pt x="232" y="30"/>
                </a:lnTo>
                <a:lnTo>
                  <a:pt x="236" y="32"/>
                </a:lnTo>
                <a:lnTo>
                  <a:pt x="244" y="38"/>
                </a:lnTo>
                <a:lnTo>
                  <a:pt x="248" y="42"/>
                </a:lnTo>
                <a:lnTo>
                  <a:pt x="250" y="43"/>
                </a:lnTo>
                <a:lnTo>
                  <a:pt x="254" y="47"/>
                </a:lnTo>
                <a:lnTo>
                  <a:pt x="257" y="51"/>
                </a:lnTo>
                <a:lnTo>
                  <a:pt x="263" y="57"/>
                </a:lnTo>
                <a:lnTo>
                  <a:pt x="267" y="61"/>
                </a:lnTo>
                <a:lnTo>
                  <a:pt x="271" y="69"/>
                </a:lnTo>
                <a:lnTo>
                  <a:pt x="273" y="73"/>
                </a:lnTo>
                <a:lnTo>
                  <a:pt x="279" y="83"/>
                </a:lnTo>
                <a:lnTo>
                  <a:pt x="281" y="87"/>
                </a:lnTo>
                <a:lnTo>
                  <a:pt x="283" y="97"/>
                </a:lnTo>
                <a:lnTo>
                  <a:pt x="285" y="101"/>
                </a:lnTo>
                <a:lnTo>
                  <a:pt x="289" y="109"/>
                </a:lnTo>
                <a:lnTo>
                  <a:pt x="291" y="115"/>
                </a:lnTo>
                <a:lnTo>
                  <a:pt x="293" y="125"/>
                </a:lnTo>
                <a:lnTo>
                  <a:pt x="293" y="129"/>
                </a:lnTo>
                <a:lnTo>
                  <a:pt x="293" y="139"/>
                </a:lnTo>
                <a:lnTo>
                  <a:pt x="293" y="145"/>
                </a:lnTo>
                <a:lnTo>
                  <a:pt x="293" y="149"/>
                </a:lnTo>
                <a:lnTo>
                  <a:pt x="293" y="154"/>
                </a:lnTo>
                <a:lnTo>
                  <a:pt x="293" y="158"/>
                </a:lnTo>
                <a:lnTo>
                  <a:pt x="293" y="168"/>
                </a:lnTo>
                <a:lnTo>
                  <a:pt x="293" y="174"/>
                </a:lnTo>
                <a:lnTo>
                  <a:pt x="291" y="184"/>
                </a:lnTo>
                <a:lnTo>
                  <a:pt x="289" y="188"/>
                </a:lnTo>
                <a:lnTo>
                  <a:pt x="285" y="198"/>
                </a:lnTo>
                <a:lnTo>
                  <a:pt x="283" y="202"/>
                </a:lnTo>
                <a:lnTo>
                  <a:pt x="281" y="212"/>
                </a:lnTo>
                <a:lnTo>
                  <a:pt x="279" y="216"/>
                </a:lnTo>
                <a:lnTo>
                  <a:pt x="273" y="224"/>
                </a:lnTo>
                <a:lnTo>
                  <a:pt x="271" y="228"/>
                </a:lnTo>
                <a:lnTo>
                  <a:pt x="267" y="236"/>
                </a:lnTo>
                <a:lnTo>
                  <a:pt x="263" y="240"/>
                </a:lnTo>
                <a:lnTo>
                  <a:pt x="257" y="248"/>
                </a:lnTo>
                <a:lnTo>
                  <a:pt x="254" y="252"/>
                </a:lnTo>
                <a:lnTo>
                  <a:pt x="250" y="254"/>
                </a:lnTo>
                <a:lnTo>
                  <a:pt x="248" y="258"/>
                </a:lnTo>
                <a:lnTo>
                  <a:pt x="244" y="261"/>
                </a:lnTo>
                <a:lnTo>
                  <a:pt x="236" y="267"/>
                </a:lnTo>
                <a:lnTo>
                  <a:pt x="232" y="271"/>
                </a:lnTo>
                <a:lnTo>
                  <a:pt x="224" y="275"/>
                </a:lnTo>
                <a:lnTo>
                  <a:pt x="220" y="277"/>
                </a:lnTo>
                <a:lnTo>
                  <a:pt x="213" y="283"/>
                </a:lnTo>
                <a:lnTo>
                  <a:pt x="209" y="285"/>
                </a:lnTo>
                <a:lnTo>
                  <a:pt x="199" y="287"/>
                </a:lnTo>
                <a:lnTo>
                  <a:pt x="195" y="289"/>
                </a:lnTo>
                <a:lnTo>
                  <a:pt x="185" y="293"/>
                </a:lnTo>
                <a:lnTo>
                  <a:pt x="181" y="295"/>
                </a:lnTo>
                <a:lnTo>
                  <a:pt x="172" y="297"/>
                </a:lnTo>
                <a:lnTo>
                  <a:pt x="166" y="297"/>
                </a:lnTo>
                <a:lnTo>
                  <a:pt x="156" y="297"/>
                </a:lnTo>
                <a:lnTo>
                  <a:pt x="152" y="297"/>
                </a:lnTo>
                <a:lnTo>
                  <a:pt x="146" y="297"/>
                </a:lnTo>
                <a:lnTo>
                  <a:pt x="142" y="297"/>
                </a:lnTo>
                <a:lnTo>
                  <a:pt x="137" y="297"/>
                </a:lnTo>
                <a:lnTo>
                  <a:pt x="127" y="297"/>
                </a:lnTo>
                <a:lnTo>
                  <a:pt x="123" y="297"/>
                </a:lnTo>
                <a:lnTo>
                  <a:pt x="113" y="295"/>
                </a:lnTo>
                <a:lnTo>
                  <a:pt x="107" y="293"/>
                </a:lnTo>
                <a:lnTo>
                  <a:pt x="100" y="289"/>
                </a:lnTo>
                <a:lnTo>
                  <a:pt x="96" y="287"/>
                </a:lnTo>
                <a:lnTo>
                  <a:pt x="86" y="285"/>
                </a:lnTo>
                <a:lnTo>
                  <a:pt x="82" y="283"/>
                </a:lnTo>
                <a:lnTo>
                  <a:pt x="72" y="277"/>
                </a:lnTo>
                <a:lnTo>
                  <a:pt x="68" y="275"/>
                </a:lnTo>
                <a:lnTo>
                  <a:pt x="61" y="271"/>
                </a:lnTo>
                <a:lnTo>
                  <a:pt x="57" y="267"/>
                </a:lnTo>
                <a:lnTo>
                  <a:pt x="51" y="261"/>
                </a:lnTo>
                <a:lnTo>
                  <a:pt x="47" y="258"/>
                </a:lnTo>
                <a:lnTo>
                  <a:pt x="43" y="254"/>
                </a:lnTo>
                <a:lnTo>
                  <a:pt x="41" y="252"/>
                </a:lnTo>
                <a:lnTo>
                  <a:pt x="37" y="248"/>
                </a:lnTo>
                <a:lnTo>
                  <a:pt x="31" y="240"/>
                </a:lnTo>
                <a:lnTo>
                  <a:pt x="29" y="236"/>
                </a:lnTo>
                <a:lnTo>
                  <a:pt x="24" y="228"/>
                </a:lnTo>
                <a:lnTo>
                  <a:pt x="20" y="224"/>
                </a:lnTo>
                <a:lnTo>
                  <a:pt x="16" y="216"/>
                </a:lnTo>
                <a:lnTo>
                  <a:pt x="14" y="212"/>
                </a:lnTo>
                <a:lnTo>
                  <a:pt x="10" y="202"/>
                </a:lnTo>
                <a:lnTo>
                  <a:pt x="8" y="198"/>
                </a:lnTo>
                <a:lnTo>
                  <a:pt x="6" y="188"/>
                </a:lnTo>
                <a:lnTo>
                  <a:pt x="6" y="184"/>
                </a:lnTo>
                <a:lnTo>
                  <a:pt x="4" y="174"/>
                </a:lnTo>
                <a:lnTo>
                  <a:pt x="2" y="168"/>
                </a:lnTo>
                <a:lnTo>
                  <a:pt x="0" y="158"/>
                </a:lnTo>
                <a:lnTo>
                  <a:pt x="0" y="154"/>
                </a:lnTo>
                <a:lnTo>
                  <a:pt x="0" y="149"/>
                </a:lnTo>
                <a:lnTo>
                  <a:pt x="0" y="145"/>
                </a:lnTo>
                <a:lnTo>
                  <a:pt x="0" y="139"/>
                </a:lnTo>
                <a:lnTo>
                  <a:pt x="2" y="129"/>
                </a:lnTo>
                <a:lnTo>
                  <a:pt x="4" y="125"/>
                </a:lnTo>
                <a:lnTo>
                  <a:pt x="6" y="115"/>
                </a:lnTo>
                <a:lnTo>
                  <a:pt x="6" y="109"/>
                </a:lnTo>
                <a:lnTo>
                  <a:pt x="8" y="101"/>
                </a:lnTo>
                <a:lnTo>
                  <a:pt x="10" y="97"/>
                </a:lnTo>
                <a:lnTo>
                  <a:pt x="14" y="87"/>
                </a:lnTo>
                <a:lnTo>
                  <a:pt x="16" y="83"/>
                </a:lnTo>
                <a:lnTo>
                  <a:pt x="20" y="73"/>
                </a:lnTo>
                <a:lnTo>
                  <a:pt x="24" y="69"/>
                </a:lnTo>
                <a:lnTo>
                  <a:pt x="29" y="61"/>
                </a:lnTo>
                <a:lnTo>
                  <a:pt x="31" y="57"/>
                </a:lnTo>
                <a:lnTo>
                  <a:pt x="37" y="51"/>
                </a:lnTo>
                <a:lnTo>
                  <a:pt x="41" y="47"/>
                </a:lnTo>
                <a:lnTo>
                  <a:pt x="43" y="43"/>
                </a:lnTo>
                <a:lnTo>
                  <a:pt x="47" y="42"/>
                </a:lnTo>
                <a:lnTo>
                  <a:pt x="51" y="38"/>
                </a:lnTo>
                <a:lnTo>
                  <a:pt x="57" y="32"/>
                </a:lnTo>
                <a:lnTo>
                  <a:pt x="61" y="30"/>
                </a:lnTo>
                <a:lnTo>
                  <a:pt x="68" y="24"/>
                </a:lnTo>
                <a:lnTo>
                  <a:pt x="72" y="20"/>
                </a:lnTo>
                <a:lnTo>
                  <a:pt x="82" y="16"/>
                </a:lnTo>
                <a:lnTo>
                  <a:pt x="86" y="14"/>
                </a:lnTo>
                <a:lnTo>
                  <a:pt x="96" y="10"/>
                </a:lnTo>
                <a:lnTo>
                  <a:pt x="100" y="8"/>
                </a:lnTo>
                <a:lnTo>
                  <a:pt x="107" y="6"/>
                </a:lnTo>
                <a:lnTo>
                  <a:pt x="113" y="6"/>
                </a:lnTo>
                <a:lnTo>
                  <a:pt x="123" y="4"/>
                </a:lnTo>
                <a:lnTo>
                  <a:pt x="127" y="2"/>
                </a:lnTo>
                <a:lnTo>
                  <a:pt x="137" y="0"/>
                </a:lnTo>
                <a:lnTo>
                  <a:pt x="142" y="0"/>
                </a:lnTo>
                <a:lnTo>
                  <a:pt x="146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3602113" y="283051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Freeform 57"/>
          <p:cNvSpPr>
            <a:spLocks/>
          </p:cNvSpPr>
          <p:nvPr/>
        </p:nvSpPr>
        <p:spPr bwMode="auto">
          <a:xfrm>
            <a:off x="2763913" y="3494087"/>
            <a:ext cx="430213" cy="471488"/>
          </a:xfrm>
          <a:custGeom>
            <a:avLst/>
            <a:gdLst>
              <a:gd name="T0" fmla="*/ 156 w 293"/>
              <a:gd name="T1" fmla="*/ 0 h 297"/>
              <a:gd name="T2" fmla="*/ 182 w 293"/>
              <a:gd name="T3" fmla="*/ 6 h 297"/>
              <a:gd name="T4" fmla="*/ 199 w 293"/>
              <a:gd name="T5" fmla="*/ 10 h 297"/>
              <a:gd name="T6" fmla="*/ 221 w 293"/>
              <a:gd name="T7" fmla="*/ 20 h 297"/>
              <a:gd name="T8" fmla="*/ 236 w 293"/>
              <a:gd name="T9" fmla="*/ 32 h 297"/>
              <a:gd name="T10" fmla="*/ 250 w 293"/>
              <a:gd name="T11" fmla="*/ 44 h 297"/>
              <a:gd name="T12" fmla="*/ 264 w 293"/>
              <a:gd name="T13" fmla="*/ 58 h 297"/>
              <a:gd name="T14" fmla="*/ 273 w 293"/>
              <a:gd name="T15" fmla="*/ 73 h 297"/>
              <a:gd name="T16" fmla="*/ 283 w 293"/>
              <a:gd name="T17" fmla="*/ 97 h 297"/>
              <a:gd name="T18" fmla="*/ 291 w 293"/>
              <a:gd name="T19" fmla="*/ 115 h 297"/>
              <a:gd name="T20" fmla="*/ 293 w 293"/>
              <a:gd name="T21" fmla="*/ 139 h 297"/>
              <a:gd name="T22" fmla="*/ 293 w 293"/>
              <a:gd name="T23" fmla="*/ 155 h 297"/>
              <a:gd name="T24" fmla="*/ 293 w 293"/>
              <a:gd name="T25" fmla="*/ 175 h 297"/>
              <a:gd name="T26" fmla="*/ 285 w 293"/>
              <a:gd name="T27" fmla="*/ 198 h 297"/>
              <a:gd name="T28" fmla="*/ 279 w 293"/>
              <a:gd name="T29" fmla="*/ 216 h 297"/>
              <a:gd name="T30" fmla="*/ 268 w 293"/>
              <a:gd name="T31" fmla="*/ 236 h 297"/>
              <a:gd name="T32" fmla="*/ 254 w 293"/>
              <a:gd name="T33" fmla="*/ 252 h 297"/>
              <a:gd name="T34" fmla="*/ 244 w 293"/>
              <a:gd name="T35" fmla="*/ 262 h 297"/>
              <a:gd name="T36" fmla="*/ 225 w 293"/>
              <a:gd name="T37" fmla="*/ 276 h 297"/>
              <a:gd name="T38" fmla="*/ 209 w 293"/>
              <a:gd name="T39" fmla="*/ 286 h 297"/>
              <a:gd name="T40" fmla="*/ 186 w 293"/>
              <a:gd name="T41" fmla="*/ 293 h 297"/>
              <a:gd name="T42" fmla="*/ 166 w 293"/>
              <a:gd name="T43" fmla="*/ 297 h 297"/>
              <a:gd name="T44" fmla="*/ 147 w 293"/>
              <a:gd name="T45" fmla="*/ 297 h 297"/>
              <a:gd name="T46" fmla="*/ 127 w 293"/>
              <a:gd name="T47" fmla="*/ 297 h 297"/>
              <a:gd name="T48" fmla="*/ 108 w 293"/>
              <a:gd name="T49" fmla="*/ 293 h 297"/>
              <a:gd name="T50" fmla="*/ 86 w 293"/>
              <a:gd name="T51" fmla="*/ 286 h 297"/>
              <a:gd name="T52" fmla="*/ 69 w 293"/>
              <a:gd name="T53" fmla="*/ 276 h 297"/>
              <a:gd name="T54" fmla="*/ 51 w 293"/>
              <a:gd name="T55" fmla="*/ 262 h 297"/>
              <a:gd name="T56" fmla="*/ 41 w 293"/>
              <a:gd name="T57" fmla="*/ 252 h 297"/>
              <a:gd name="T58" fmla="*/ 30 w 293"/>
              <a:gd name="T59" fmla="*/ 236 h 297"/>
              <a:gd name="T60" fmla="*/ 16 w 293"/>
              <a:gd name="T61" fmla="*/ 216 h 297"/>
              <a:gd name="T62" fmla="*/ 8 w 293"/>
              <a:gd name="T63" fmla="*/ 198 h 297"/>
              <a:gd name="T64" fmla="*/ 4 w 293"/>
              <a:gd name="T65" fmla="*/ 175 h 297"/>
              <a:gd name="T66" fmla="*/ 0 w 293"/>
              <a:gd name="T67" fmla="*/ 155 h 297"/>
              <a:gd name="T68" fmla="*/ 0 w 293"/>
              <a:gd name="T69" fmla="*/ 139 h 297"/>
              <a:gd name="T70" fmla="*/ 6 w 293"/>
              <a:gd name="T71" fmla="*/ 115 h 297"/>
              <a:gd name="T72" fmla="*/ 10 w 293"/>
              <a:gd name="T73" fmla="*/ 97 h 297"/>
              <a:gd name="T74" fmla="*/ 20 w 293"/>
              <a:gd name="T75" fmla="*/ 73 h 297"/>
              <a:gd name="T76" fmla="*/ 32 w 293"/>
              <a:gd name="T77" fmla="*/ 58 h 297"/>
              <a:gd name="T78" fmla="*/ 43 w 293"/>
              <a:gd name="T79" fmla="*/ 44 h 297"/>
              <a:gd name="T80" fmla="*/ 57 w 293"/>
              <a:gd name="T81" fmla="*/ 32 h 297"/>
              <a:gd name="T82" fmla="*/ 73 w 293"/>
              <a:gd name="T83" fmla="*/ 20 h 297"/>
              <a:gd name="T84" fmla="*/ 96 w 293"/>
              <a:gd name="T85" fmla="*/ 10 h 297"/>
              <a:gd name="T86" fmla="*/ 114 w 293"/>
              <a:gd name="T87" fmla="*/ 6 h 297"/>
              <a:gd name="T88" fmla="*/ 137 w 293"/>
              <a:gd name="T89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3" h="297">
                <a:moveTo>
                  <a:pt x="147" y="0"/>
                </a:moveTo>
                <a:lnTo>
                  <a:pt x="153" y="0"/>
                </a:lnTo>
                <a:lnTo>
                  <a:pt x="156" y="0"/>
                </a:lnTo>
                <a:lnTo>
                  <a:pt x="166" y="2"/>
                </a:lnTo>
                <a:lnTo>
                  <a:pt x="172" y="4"/>
                </a:lnTo>
                <a:lnTo>
                  <a:pt x="182" y="6"/>
                </a:lnTo>
                <a:lnTo>
                  <a:pt x="186" y="6"/>
                </a:lnTo>
                <a:lnTo>
                  <a:pt x="195" y="8"/>
                </a:lnTo>
                <a:lnTo>
                  <a:pt x="199" y="10"/>
                </a:lnTo>
                <a:lnTo>
                  <a:pt x="209" y="14"/>
                </a:lnTo>
                <a:lnTo>
                  <a:pt x="213" y="16"/>
                </a:lnTo>
                <a:lnTo>
                  <a:pt x="221" y="20"/>
                </a:lnTo>
                <a:lnTo>
                  <a:pt x="225" y="24"/>
                </a:lnTo>
                <a:lnTo>
                  <a:pt x="232" y="30"/>
                </a:lnTo>
                <a:lnTo>
                  <a:pt x="236" y="32"/>
                </a:lnTo>
                <a:lnTo>
                  <a:pt x="244" y="38"/>
                </a:lnTo>
                <a:lnTo>
                  <a:pt x="248" y="42"/>
                </a:lnTo>
                <a:lnTo>
                  <a:pt x="250" y="44"/>
                </a:lnTo>
                <a:lnTo>
                  <a:pt x="254" y="48"/>
                </a:lnTo>
                <a:lnTo>
                  <a:pt x="258" y="52"/>
                </a:lnTo>
                <a:lnTo>
                  <a:pt x="264" y="58"/>
                </a:lnTo>
                <a:lnTo>
                  <a:pt x="268" y="62"/>
                </a:lnTo>
                <a:lnTo>
                  <a:pt x="271" y="70"/>
                </a:lnTo>
                <a:lnTo>
                  <a:pt x="273" y="73"/>
                </a:lnTo>
                <a:lnTo>
                  <a:pt x="279" y="83"/>
                </a:lnTo>
                <a:lnTo>
                  <a:pt x="281" y="87"/>
                </a:lnTo>
                <a:lnTo>
                  <a:pt x="283" y="97"/>
                </a:lnTo>
                <a:lnTo>
                  <a:pt x="285" y="101"/>
                </a:lnTo>
                <a:lnTo>
                  <a:pt x="289" y="109"/>
                </a:lnTo>
                <a:lnTo>
                  <a:pt x="291" y="115"/>
                </a:lnTo>
                <a:lnTo>
                  <a:pt x="293" y="125"/>
                </a:lnTo>
                <a:lnTo>
                  <a:pt x="293" y="129"/>
                </a:lnTo>
                <a:lnTo>
                  <a:pt x="293" y="139"/>
                </a:lnTo>
                <a:lnTo>
                  <a:pt x="293" y="145"/>
                </a:lnTo>
                <a:lnTo>
                  <a:pt x="293" y="149"/>
                </a:lnTo>
                <a:lnTo>
                  <a:pt x="293" y="155"/>
                </a:lnTo>
                <a:lnTo>
                  <a:pt x="293" y="159"/>
                </a:lnTo>
                <a:lnTo>
                  <a:pt x="293" y="169"/>
                </a:lnTo>
                <a:lnTo>
                  <a:pt x="293" y="175"/>
                </a:lnTo>
                <a:lnTo>
                  <a:pt x="291" y="184"/>
                </a:lnTo>
                <a:lnTo>
                  <a:pt x="289" y="188"/>
                </a:lnTo>
                <a:lnTo>
                  <a:pt x="285" y="198"/>
                </a:lnTo>
                <a:lnTo>
                  <a:pt x="283" y="202"/>
                </a:lnTo>
                <a:lnTo>
                  <a:pt x="281" y="212"/>
                </a:lnTo>
                <a:lnTo>
                  <a:pt x="279" y="216"/>
                </a:lnTo>
                <a:lnTo>
                  <a:pt x="273" y="224"/>
                </a:lnTo>
                <a:lnTo>
                  <a:pt x="271" y="228"/>
                </a:lnTo>
                <a:lnTo>
                  <a:pt x="268" y="236"/>
                </a:lnTo>
                <a:lnTo>
                  <a:pt x="264" y="240"/>
                </a:lnTo>
                <a:lnTo>
                  <a:pt x="258" y="248"/>
                </a:lnTo>
                <a:lnTo>
                  <a:pt x="254" y="252"/>
                </a:lnTo>
                <a:lnTo>
                  <a:pt x="250" y="254"/>
                </a:lnTo>
                <a:lnTo>
                  <a:pt x="248" y="258"/>
                </a:lnTo>
                <a:lnTo>
                  <a:pt x="244" y="262"/>
                </a:lnTo>
                <a:lnTo>
                  <a:pt x="236" y="268"/>
                </a:lnTo>
                <a:lnTo>
                  <a:pt x="232" y="272"/>
                </a:lnTo>
                <a:lnTo>
                  <a:pt x="225" y="276"/>
                </a:lnTo>
                <a:lnTo>
                  <a:pt x="221" y="278"/>
                </a:lnTo>
                <a:lnTo>
                  <a:pt x="213" y="284"/>
                </a:lnTo>
                <a:lnTo>
                  <a:pt x="209" y="286"/>
                </a:lnTo>
                <a:lnTo>
                  <a:pt x="199" y="288"/>
                </a:lnTo>
                <a:lnTo>
                  <a:pt x="195" y="289"/>
                </a:lnTo>
                <a:lnTo>
                  <a:pt x="186" y="293"/>
                </a:lnTo>
                <a:lnTo>
                  <a:pt x="182" y="295"/>
                </a:lnTo>
                <a:lnTo>
                  <a:pt x="172" y="297"/>
                </a:lnTo>
                <a:lnTo>
                  <a:pt x="166" y="297"/>
                </a:lnTo>
                <a:lnTo>
                  <a:pt x="156" y="297"/>
                </a:lnTo>
                <a:lnTo>
                  <a:pt x="153" y="297"/>
                </a:lnTo>
                <a:lnTo>
                  <a:pt x="147" y="297"/>
                </a:lnTo>
                <a:lnTo>
                  <a:pt x="143" y="297"/>
                </a:lnTo>
                <a:lnTo>
                  <a:pt x="137" y="297"/>
                </a:lnTo>
                <a:lnTo>
                  <a:pt x="127" y="297"/>
                </a:lnTo>
                <a:lnTo>
                  <a:pt x="123" y="297"/>
                </a:lnTo>
                <a:lnTo>
                  <a:pt x="114" y="295"/>
                </a:lnTo>
                <a:lnTo>
                  <a:pt x="108" y="293"/>
                </a:lnTo>
                <a:lnTo>
                  <a:pt x="100" y="289"/>
                </a:lnTo>
                <a:lnTo>
                  <a:pt x="96" y="288"/>
                </a:lnTo>
                <a:lnTo>
                  <a:pt x="86" y="286"/>
                </a:lnTo>
                <a:lnTo>
                  <a:pt x="82" y="284"/>
                </a:lnTo>
                <a:lnTo>
                  <a:pt x="73" y="278"/>
                </a:lnTo>
                <a:lnTo>
                  <a:pt x="69" y="276"/>
                </a:lnTo>
                <a:lnTo>
                  <a:pt x="61" y="272"/>
                </a:lnTo>
                <a:lnTo>
                  <a:pt x="57" y="268"/>
                </a:lnTo>
                <a:lnTo>
                  <a:pt x="51" y="262"/>
                </a:lnTo>
                <a:lnTo>
                  <a:pt x="47" y="258"/>
                </a:lnTo>
                <a:lnTo>
                  <a:pt x="43" y="254"/>
                </a:lnTo>
                <a:lnTo>
                  <a:pt x="41" y="252"/>
                </a:lnTo>
                <a:lnTo>
                  <a:pt x="38" y="248"/>
                </a:lnTo>
                <a:lnTo>
                  <a:pt x="32" y="240"/>
                </a:lnTo>
                <a:lnTo>
                  <a:pt x="30" y="236"/>
                </a:lnTo>
                <a:lnTo>
                  <a:pt x="24" y="228"/>
                </a:lnTo>
                <a:lnTo>
                  <a:pt x="20" y="224"/>
                </a:lnTo>
                <a:lnTo>
                  <a:pt x="16" y="216"/>
                </a:lnTo>
                <a:lnTo>
                  <a:pt x="14" y="212"/>
                </a:lnTo>
                <a:lnTo>
                  <a:pt x="10" y="202"/>
                </a:lnTo>
                <a:lnTo>
                  <a:pt x="8" y="198"/>
                </a:lnTo>
                <a:lnTo>
                  <a:pt x="6" y="188"/>
                </a:lnTo>
                <a:lnTo>
                  <a:pt x="6" y="184"/>
                </a:lnTo>
                <a:lnTo>
                  <a:pt x="4" y="175"/>
                </a:lnTo>
                <a:lnTo>
                  <a:pt x="2" y="169"/>
                </a:lnTo>
                <a:lnTo>
                  <a:pt x="0" y="159"/>
                </a:lnTo>
                <a:lnTo>
                  <a:pt x="0" y="155"/>
                </a:lnTo>
                <a:lnTo>
                  <a:pt x="0" y="149"/>
                </a:lnTo>
                <a:lnTo>
                  <a:pt x="0" y="145"/>
                </a:lnTo>
                <a:lnTo>
                  <a:pt x="0" y="139"/>
                </a:lnTo>
                <a:lnTo>
                  <a:pt x="2" y="129"/>
                </a:lnTo>
                <a:lnTo>
                  <a:pt x="4" y="125"/>
                </a:lnTo>
                <a:lnTo>
                  <a:pt x="6" y="115"/>
                </a:lnTo>
                <a:lnTo>
                  <a:pt x="6" y="109"/>
                </a:lnTo>
                <a:lnTo>
                  <a:pt x="8" y="101"/>
                </a:lnTo>
                <a:lnTo>
                  <a:pt x="10" y="97"/>
                </a:lnTo>
                <a:lnTo>
                  <a:pt x="14" y="87"/>
                </a:lnTo>
                <a:lnTo>
                  <a:pt x="16" y="83"/>
                </a:lnTo>
                <a:lnTo>
                  <a:pt x="20" y="73"/>
                </a:lnTo>
                <a:lnTo>
                  <a:pt x="24" y="70"/>
                </a:lnTo>
                <a:lnTo>
                  <a:pt x="30" y="62"/>
                </a:lnTo>
                <a:lnTo>
                  <a:pt x="32" y="58"/>
                </a:lnTo>
                <a:lnTo>
                  <a:pt x="38" y="52"/>
                </a:lnTo>
                <a:lnTo>
                  <a:pt x="41" y="48"/>
                </a:lnTo>
                <a:lnTo>
                  <a:pt x="43" y="44"/>
                </a:lnTo>
                <a:lnTo>
                  <a:pt x="47" y="42"/>
                </a:lnTo>
                <a:lnTo>
                  <a:pt x="51" y="38"/>
                </a:lnTo>
                <a:lnTo>
                  <a:pt x="57" y="32"/>
                </a:lnTo>
                <a:lnTo>
                  <a:pt x="61" y="30"/>
                </a:lnTo>
                <a:lnTo>
                  <a:pt x="69" y="24"/>
                </a:lnTo>
                <a:lnTo>
                  <a:pt x="73" y="20"/>
                </a:lnTo>
                <a:lnTo>
                  <a:pt x="82" y="16"/>
                </a:lnTo>
                <a:lnTo>
                  <a:pt x="86" y="14"/>
                </a:lnTo>
                <a:lnTo>
                  <a:pt x="96" y="10"/>
                </a:lnTo>
                <a:lnTo>
                  <a:pt x="100" y="8"/>
                </a:lnTo>
                <a:lnTo>
                  <a:pt x="108" y="6"/>
                </a:lnTo>
                <a:lnTo>
                  <a:pt x="114" y="6"/>
                </a:lnTo>
                <a:lnTo>
                  <a:pt x="123" y="4"/>
                </a:lnTo>
                <a:lnTo>
                  <a:pt x="127" y="2"/>
                </a:lnTo>
                <a:lnTo>
                  <a:pt x="137" y="0"/>
                </a:lnTo>
                <a:lnTo>
                  <a:pt x="143" y="0"/>
                </a:lnTo>
                <a:lnTo>
                  <a:pt x="147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2960763" y="365601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>
            <a:off x="3621162" y="2565401"/>
            <a:ext cx="15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Freeform 61"/>
          <p:cNvSpPr>
            <a:spLocks/>
          </p:cNvSpPr>
          <p:nvPr/>
        </p:nvSpPr>
        <p:spPr bwMode="auto">
          <a:xfrm>
            <a:off x="3594175" y="2568576"/>
            <a:ext cx="57150" cy="98425"/>
          </a:xfrm>
          <a:custGeom>
            <a:avLst/>
            <a:gdLst>
              <a:gd name="T0" fmla="*/ 19 w 39"/>
              <a:gd name="T1" fmla="*/ 0 h 62"/>
              <a:gd name="T2" fmla="*/ 39 w 39"/>
              <a:gd name="T3" fmla="*/ 0 h 62"/>
              <a:gd name="T4" fmla="*/ 19 w 39"/>
              <a:gd name="T5" fmla="*/ 62 h 62"/>
              <a:gd name="T6" fmla="*/ 0 w 39"/>
              <a:gd name="T7" fmla="*/ 0 h 62"/>
              <a:gd name="T8" fmla="*/ 19 w 39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2">
                <a:moveTo>
                  <a:pt x="19" y="0"/>
                </a:moveTo>
                <a:lnTo>
                  <a:pt x="39" y="0"/>
                </a:lnTo>
                <a:lnTo>
                  <a:pt x="19" y="62"/>
                </a:lnTo>
                <a:lnTo>
                  <a:pt x="0" y="0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" name="Line 62"/>
          <p:cNvSpPr>
            <a:spLocks noChangeShapeType="1"/>
          </p:cNvSpPr>
          <p:nvPr/>
        </p:nvSpPr>
        <p:spPr bwMode="auto">
          <a:xfrm>
            <a:off x="3621162" y="2078038"/>
            <a:ext cx="1588" cy="487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" name="Line 63"/>
          <p:cNvSpPr>
            <a:spLocks noChangeShapeType="1"/>
          </p:cNvSpPr>
          <p:nvPr/>
        </p:nvSpPr>
        <p:spPr bwMode="auto">
          <a:xfrm flipH="1">
            <a:off x="3187776" y="3497263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" name="Freeform 64"/>
          <p:cNvSpPr>
            <a:spLocks/>
          </p:cNvSpPr>
          <p:nvPr/>
        </p:nvSpPr>
        <p:spPr bwMode="auto">
          <a:xfrm>
            <a:off x="3133800" y="3478212"/>
            <a:ext cx="74612" cy="82550"/>
          </a:xfrm>
          <a:custGeom>
            <a:avLst/>
            <a:gdLst>
              <a:gd name="T0" fmla="*/ 37 w 51"/>
              <a:gd name="T1" fmla="*/ 14 h 52"/>
              <a:gd name="T2" fmla="*/ 51 w 51"/>
              <a:gd name="T3" fmla="*/ 26 h 52"/>
              <a:gd name="T4" fmla="*/ 0 w 51"/>
              <a:gd name="T5" fmla="*/ 52 h 52"/>
              <a:gd name="T6" fmla="*/ 25 w 51"/>
              <a:gd name="T7" fmla="*/ 0 h 52"/>
              <a:gd name="T8" fmla="*/ 37 w 51"/>
              <a:gd name="T9" fmla="*/ 1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2">
                <a:moveTo>
                  <a:pt x="37" y="14"/>
                </a:moveTo>
                <a:lnTo>
                  <a:pt x="51" y="26"/>
                </a:lnTo>
                <a:lnTo>
                  <a:pt x="0" y="52"/>
                </a:lnTo>
                <a:lnTo>
                  <a:pt x="25" y="0"/>
                </a:lnTo>
                <a:lnTo>
                  <a:pt x="37" y="14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Line 65"/>
          <p:cNvSpPr>
            <a:spLocks noChangeShapeType="1"/>
          </p:cNvSpPr>
          <p:nvPr/>
        </p:nvSpPr>
        <p:spPr bwMode="auto">
          <a:xfrm flipH="1">
            <a:off x="3190951" y="3122612"/>
            <a:ext cx="339725" cy="3746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" name="Freeform 66"/>
          <p:cNvSpPr>
            <a:spLocks/>
          </p:cNvSpPr>
          <p:nvPr/>
        </p:nvSpPr>
        <p:spPr bwMode="auto">
          <a:xfrm>
            <a:off x="4265687" y="3378201"/>
            <a:ext cx="427038" cy="471487"/>
          </a:xfrm>
          <a:custGeom>
            <a:avLst/>
            <a:gdLst>
              <a:gd name="T0" fmla="*/ 156 w 292"/>
              <a:gd name="T1" fmla="*/ 0 h 297"/>
              <a:gd name="T2" fmla="*/ 181 w 292"/>
              <a:gd name="T3" fmla="*/ 6 h 297"/>
              <a:gd name="T4" fmla="*/ 199 w 292"/>
              <a:gd name="T5" fmla="*/ 10 h 297"/>
              <a:gd name="T6" fmla="*/ 220 w 292"/>
              <a:gd name="T7" fmla="*/ 20 h 297"/>
              <a:gd name="T8" fmla="*/ 236 w 292"/>
              <a:gd name="T9" fmla="*/ 32 h 297"/>
              <a:gd name="T10" fmla="*/ 249 w 292"/>
              <a:gd name="T11" fmla="*/ 43 h 297"/>
              <a:gd name="T12" fmla="*/ 263 w 292"/>
              <a:gd name="T13" fmla="*/ 57 h 297"/>
              <a:gd name="T14" fmla="*/ 273 w 292"/>
              <a:gd name="T15" fmla="*/ 73 h 297"/>
              <a:gd name="T16" fmla="*/ 283 w 292"/>
              <a:gd name="T17" fmla="*/ 97 h 297"/>
              <a:gd name="T18" fmla="*/ 290 w 292"/>
              <a:gd name="T19" fmla="*/ 115 h 297"/>
              <a:gd name="T20" fmla="*/ 292 w 292"/>
              <a:gd name="T21" fmla="*/ 139 h 297"/>
              <a:gd name="T22" fmla="*/ 292 w 292"/>
              <a:gd name="T23" fmla="*/ 154 h 297"/>
              <a:gd name="T24" fmla="*/ 292 w 292"/>
              <a:gd name="T25" fmla="*/ 174 h 297"/>
              <a:gd name="T26" fmla="*/ 285 w 292"/>
              <a:gd name="T27" fmla="*/ 198 h 297"/>
              <a:gd name="T28" fmla="*/ 279 w 292"/>
              <a:gd name="T29" fmla="*/ 216 h 297"/>
              <a:gd name="T30" fmla="*/ 267 w 292"/>
              <a:gd name="T31" fmla="*/ 236 h 297"/>
              <a:gd name="T32" fmla="*/ 253 w 292"/>
              <a:gd name="T33" fmla="*/ 252 h 297"/>
              <a:gd name="T34" fmla="*/ 244 w 292"/>
              <a:gd name="T35" fmla="*/ 261 h 297"/>
              <a:gd name="T36" fmla="*/ 224 w 292"/>
              <a:gd name="T37" fmla="*/ 275 h 297"/>
              <a:gd name="T38" fmla="*/ 209 w 292"/>
              <a:gd name="T39" fmla="*/ 285 h 297"/>
              <a:gd name="T40" fmla="*/ 185 w 292"/>
              <a:gd name="T41" fmla="*/ 293 h 297"/>
              <a:gd name="T42" fmla="*/ 166 w 292"/>
              <a:gd name="T43" fmla="*/ 297 h 297"/>
              <a:gd name="T44" fmla="*/ 146 w 292"/>
              <a:gd name="T45" fmla="*/ 297 h 297"/>
              <a:gd name="T46" fmla="*/ 127 w 292"/>
              <a:gd name="T47" fmla="*/ 297 h 297"/>
              <a:gd name="T48" fmla="*/ 107 w 292"/>
              <a:gd name="T49" fmla="*/ 293 h 297"/>
              <a:gd name="T50" fmla="*/ 86 w 292"/>
              <a:gd name="T51" fmla="*/ 285 h 297"/>
              <a:gd name="T52" fmla="*/ 68 w 292"/>
              <a:gd name="T53" fmla="*/ 275 h 297"/>
              <a:gd name="T54" fmla="*/ 51 w 292"/>
              <a:gd name="T55" fmla="*/ 261 h 297"/>
              <a:gd name="T56" fmla="*/ 41 w 292"/>
              <a:gd name="T57" fmla="*/ 252 h 297"/>
              <a:gd name="T58" fmla="*/ 29 w 292"/>
              <a:gd name="T59" fmla="*/ 236 h 297"/>
              <a:gd name="T60" fmla="*/ 16 w 292"/>
              <a:gd name="T61" fmla="*/ 216 h 297"/>
              <a:gd name="T62" fmla="*/ 8 w 292"/>
              <a:gd name="T63" fmla="*/ 198 h 297"/>
              <a:gd name="T64" fmla="*/ 4 w 292"/>
              <a:gd name="T65" fmla="*/ 174 h 297"/>
              <a:gd name="T66" fmla="*/ 0 w 292"/>
              <a:gd name="T67" fmla="*/ 154 h 297"/>
              <a:gd name="T68" fmla="*/ 0 w 292"/>
              <a:gd name="T69" fmla="*/ 139 h 297"/>
              <a:gd name="T70" fmla="*/ 6 w 292"/>
              <a:gd name="T71" fmla="*/ 115 h 297"/>
              <a:gd name="T72" fmla="*/ 10 w 292"/>
              <a:gd name="T73" fmla="*/ 97 h 297"/>
              <a:gd name="T74" fmla="*/ 19 w 292"/>
              <a:gd name="T75" fmla="*/ 73 h 297"/>
              <a:gd name="T76" fmla="*/ 31 w 292"/>
              <a:gd name="T77" fmla="*/ 57 h 297"/>
              <a:gd name="T78" fmla="*/ 43 w 292"/>
              <a:gd name="T79" fmla="*/ 43 h 297"/>
              <a:gd name="T80" fmla="*/ 56 w 292"/>
              <a:gd name="T81" fmla="*/ 32 h 297"/>
              <a:gd name="T82" fmla="*/ 72 w 292"/>
              <a:gd name="T83" fmla="*/ 20 h 297"/>
              <a:gd name="T84" fmla="*/ 95 w 292"/>
              <a:gd name="T85" fmla="*/ 10 h 297"/>
              <a:gd name="T86" fmla="*/ 113 w 292"/>
              <a:gd name="T87" fmla="*/ 6 h 297"/>
              <a:gd name="T88" fmla="*/ 136 w 292"/>
              <a:gd name="T89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2" h="297">
                <a:moveTo>
                  <a:pt x="146" y="0"/>
                </a:moveTo>
                <a:lnTo>
                  <a:pt x="152" y="0"/>
                </a:lnTo>
                <a:lnTo>
                  <a:pt x="156" y="0"/>
                </a:lnTo>
                <a:lnTo>
                  <a:pt x="166" y="2"/>
                </a:lnTo>
                <a:lnTo>
                  <a:pt x="171" y="4"/>
                </a:lnTo>
                <a:lnTo>
                  <a:pt x="181" y="6"/>
                </a:lnTo>
                <a:lnTo>
                  <a:pt x="185" y="6"/>
                </a:lnTo>
                <a:lnTo>
                  <a:pt x="195" y="8"/>
                </a:lnTo>
                <a:lnTo>
                  <a:pt x="199" y="10"/>
                </a:lnTo>
                <a:lnTo>
                  <a:pt x="209" y="14"/>
                </a:lnTo>
                <a:lnTo>
                  <a:pt x="212" y="16"/>
                </a:lnTo>
                <a:lnTo>
                  <a:pt x="220" y="20"/>
                </a:lnTo>
                <a:lnTo>
                  <a:pt x="224" y="24"/>
                </a:lnTo>
                <a:lnTo>
                  <a:pt x="232" y="30"/>
                </a:lnTo>
                <a:lnTo>
                  <a:pt x="236" y="32"/>
                </a:lnTo>
                <a:lnTo>
                  <a:pt x="244" y="37"/>
                </a:lnTo>
                <a:lnTo>
                  <a:pt x="248" y="41"/>
                </a:lnTo>
                <a:lnTo>
                  <a:pt x="249" y="43"/>
                </a:lnTo>
                <a:lnTo>
                  <a:pt x="253" y="47"/>
                </a:lnTo>
                <a:lnTo>
                  <a:pt x="257" y="51"/>
                </a:lnTo>
                <a:lnTo>
                  <a:pt x="263" y="57"/>
                </a:lnTo>
                <a:lnTo>
                  <a:pt x="267" y="61"/>
                </a:lnTo>
                <a:lnTo>
                  <a:pt x="271" y="69"/>
                </a:lnTo>
                <a:lnTo>
                  <a:pt x="273" y="73"/>
                </a:lnTo>
                <a:lnTo>
                  <a:pt x="279" y="83"/>
                </a:lnTo>
                <a:lnTo>
                  <a:pt x="281" y="87"/>
                </a:lnTo>
                <a:lnTo>
                  <a:pt x="283" y="97"/>
                </a:lnTo>
                <a:lnTo>
                  <a:pt x="285" y="101"/>
                </a:lnTo>
                <a:lnTo>
                  <a:pt x="288" y="109"/>
                </a:lnTo>
                <a:lnTo>
                  <a:pt x="290" y="115"/>
                </a:lnTo>
                <a:lnTo>
                  <a:pt x="292" y="125"/>
                </a:lnTo>
                <a:lnTo>
                  <a:pt x="292" y="129"/>
                </a:lnTo>
                <a:lnTo>
                  <a:pt x="292" y="139"/>
                </a:lnTo>
                <a:lnTo>
                  <a:pt x="292" y="144"/>
                </a:lnTo>
                <a:lnTo>
                  <a:pt x="292" y="148"/>
                </a:lnTo>
                <a:lnTo>
                  <a:pt x="292" y="154"/>
                </a:lnTo>
                <a:lnTo>
                  <a:pt x="292" y="158"/>
                </a:lnTo>
                <a:lnTo>
                  <a:pt x="292" y="168"/>
                </a:lnTo>
                <a:lnTo>
                  <a:pt x="292" y="174"/>
                </a:lnTo>
                <a:lnTo>
                  <a:pt x="290" y="184"/>
                </a:lnTo>
                <a:lnTo>
                  <a:pt x="288" y="188"/>
                </a:lnTo>
                <a:lnTo>
                  <a:pt x="285" y="198"/>
                </a:lnTo>
                <a:lnTo>
                  <a:pt x="283" y="202"/>
                </a:lnTo>
                <a:lnTo>
                  <a:pt x="281" y="212"/>
                </a:lnTo>
                <a:lnTo>
                  <a:pt x="279" y="216"/>
                </a:lnTo>
                <a:lnTo>
                  <a:pt x="273" y="224"/>
                </a:lnTo>
                <a:lnTo>
                  <a:pt x="271" y="228"/>
                </a:lnTo>
                <a:lnTo>
                  <a:pt x="267" y="236"/>
                </a:lnTo>
                <a:lnTo>
                  <a:pt x="263" y="240"/>
                </a:lnTo>
                <a:lnTo>
                  <a:pt x="257" y="248"/>
                </a:lnTo>
                <a:lnTo>
                  <a:pt x="253" y="252"/>
                </a:lnTo>
                <a:lnTo>
                  <a:pt x="249" y="253"/>
                </a:lnTo>
                <a:lnTo>
                  <a:pt x="248" y="257"/>
                </a:lnTo>
                <a:lnTo>
                  <a:pt x="244" y="261"/>
                </a:lnTo>
                <a:lnTo>
                  <a:pt x="236" y="267"/>
                </a:lnTo>
                <a:lnTo>
                  <a:pt x="232" y="271"/>
                </a:lnTo>
                <a:lnTo>
                  <a:pt x="224" y="275"/>
                </a:lnTo>
                <a:lnTo>
                  <a:pt x="220" y="277"/>
                </a:lnTo>
                <a:lnTo>
                  <a:pt x="212" y="283"/>
                </a:lnTo>
                <a:lnTo>
                  <a:pt x="209" y="285"/>
                </a:lnTo>
                <a:lnTo>
                  <a:pt x="199" y="287"/>
                </a:lnTo>
                <a:lnTo>
                  <a:pt x="195" y="289"/>
                </a:lnTo>
                <a:lnTo>
                  <a:pt x="185" y="293"/>
                </a:lnTo>
                <a:lnTo>
                  <a:pt x="181" y="295"/>
                </a:lnTo>
                <a:lnTo>
                  <a:pt x="171" y="297"/>
                </a:lnTo>
                <a:lnTo>
                  <a:pt x="166" y="297"/>
                </a:lnTo>
                <a:lnTo>
                  <a:pt x="156" y="297"/>
                </a:lnTo>
                <a:lnTo>
                  <a:pt x="152" y="297"/>
                </a:lnTo>
                <a:lnTo>
                  <a:pt x="146" y="297"/>
                </a:lnTo>
                <a:lnTo>
                  <a:pt x="142" y="297"/>
                </a:lnTo>
                <a:lnTo>
                  <a:pt x="136" y="297"/>
                </a:lnTo>
                <a:lnTo>
                  <a:pt x="127" y="297"/>
                </a:lnTo>
                <a:lnTo>
                  <a:pt x="123" y="297"/>
                </a:lnTo>
                <a:lnTo>
                  <a:pt x="113" y="295"/>
                </a:lnTo>
                <a:lnTo>
                  <a:pt x="107" y="293"/>
                </a:lnTo>
                <a:lnTo>
                  <a:pt x="99" y="289"/>
                </a:lnTo>
                <a:lnTo>
                  <a:pt x="95" y="287"/>
                </a:lnTo>
                <a:lnTo>
                  <a:pt x="86" y="285"/>
                </a:lnTo>
                <a:lnTo>
                  <a:pt x="82" y="283"/>
                </a:lnTo>
                <a:lnTo>
                  <a:pt x="72" y="277"/>
                </a:lnTo>
                <a:lnTo>
                  <a:pt x="68" y="275"/>
                </a:lnTo>
                <a:lnTo>
                  <a:pt x="60" y="271"/>
                </a:lnTo>
                <a:lnTo>
                  <a:pt x="56" y="267"/>
                </a:lnTo>
                <a:lnTo>
                  <a:pt x="51" y="261"/>
                </a:lnTo>
                <a:lnTo>
                  <a:pt x="47" y="257"/>
                </a:lnTo>
                <a:lnTo>
                  <a:pt x="43" y="253"/>
                </a:lnTo>
                <a:lnTo>
                  <a:pt x="41" y="252"/>
                </a:lnTo>
                <a:lnTo>
                  <a:pt x="37" y="248"/>
                </a:lnTo>
                <a:lnTo>
                  <a:pt x="31" y="240"/>
                </a:lnTo>
                <a:lnTo>
                  <a:pt x="29" y="236"/>
                </a:lnTo>
                <a:lnTo>
                  <a:pt x="23" y="228"/>
                </a:lnTo>
                <a:lnTo>
                  <a:pt x="19" y="224"/>
                </a:lnTo>
                <a:lnTo>
                  <a:pt x="16" y="216"/>
                </a:lnTo>
                <a:lnTo>
                  <a:pt x="14" y="212"/>
                </a:lnTo>
                <a:lnTo>
                  <a:pt x="10" y="202"/>
                </a:lnTo>
                <a:lnTo>
                  <a:pt x="8" y="198"/>
                </a:lnTo>
                <a:lnTo>
                  <a:pt x="6" y="188"/>
                </a:lnTo>
                <a:lnTo>
                  <a:pt x="6" y="184"/>
                </a:lnTo>
                <a:lnTo>
                  <a:pt x="4" y="174"/>
                </a:lnTo>
                <a:lnTo>
                  <a:pt x="2" y="168"/>
                </a:lnTo>
                <a:lnTo>
                  <a:pt x="0" y="158"/>
                </a:lnTo>
                <a:lnTo>
                  <a:pt x="0" y="154"/>
                </a:lnTo>
                <a:lnTo>
                  <a:pt x="0" y="148"/>
                </a:lnTo>
                <a:lnTo>
                  <a:pt x="0" y="144"/>
                </a:lnTo>
                <a:lnTo>
                  <a:pt x="0" y="139"/>
                </a:lnTo>
                <a:lnTo>
                  <a:pt x="2" y="129"/>
                </a:lnTo>
                <a:lnTo>
                  <a:pt x="4" y="125"/>
                </a:lnTo>
                <a:lnTo>
                  <a:pt x="6" y="115"/>
                </a:lnTo>
                <a:lnTo>
                  <a:pt x="6" y="109"/>
                </a:lnTo>
                <a:lnTo>
                  <a:pt x="8" y="101"/>
                </a:lnTo>
                <a:lnTo>
                  <a:pt x="10" y="97"/>
                </a:lnTo>
                <a:lnTo>
                  <a:pt x="14" y="87"/>
                </a:lnTo>
                <a:lnTo>
                  <a:pt x="16" y="83"/>
                </a:lnTo>
                <a:lnTo>
                  <a:pt x="19" y="73"/>
                </a:lnTo>
                <a:lnTo>
                  <a:pt x="23" y="69"/>
                </a:lnTo>
                <a:lnTo>
                  <a:pt x="29" y="61"/>
                </a:lnTo>
                <a:lnTo>
                  <a:pt x="31" y="57"/>
                </a:lnTo>
                <a:lnTo>
                  <a:pt x="37" y="51"/>
                </a:lnTo>
                <a:lnTo>
                  <a:pt x="41" y="47"/>
                </a:lnTo>
                <a:lnTo>
                  <a:pt x="43" y="43"/>
                </a:lnTo>
                <a:lnTo>
                  <a:pt x="47" y="41"/>
                </a:lnTo>
                <a:lnTo>
                  <a:pt x="51" y="37"/>
                </a:lnTo>
                <a:lnTo>
                  <a:pt x="56" y="32"/>
                </a:lnTo>
                <a:lnTo>
                  <a:pt x="60" y="30"/>
                </a:lnTo>
                <a:lnTo>
                  <a:pt x="68" y="24"/>
                </a:lnTo>
                <a:lnTo>
                  <a:pt x="72" y="20"/>
                </a:lnTo>
                <a:lnTo>
                  <a:pt x="82" y="16"/>
                </a:lnTo>
                <a:lnTo>
                  <a:pt x="86" y="14"/>
                </a:lnTo>
                <a:lnTo>
                  <a:pt x="95" y="10"/>
                </a:lnTo>
                <a:lnTo>
                  <a:pt x="99" y="8"/>
                </a:lnTo>
                <a:lnTo>
                  <a:pt x="107" y="6"/>
                </a:lnTo>
                <a:lnTo>
                  <a:pt x="113" y="6"/>
                </a:lnTo>
                <a:lnTo>
                  <a:pt x="123" y="4"/>
                </a:lnTo>
                <a:lnTo>
                  <a:pt x="127" y="2"/>
                </a:lnTo>
                <a:lnTo>
                  <a:pt x="136" y="0"/>
                </a:lnTo>
                <a:lnTo>
                  <a:pt x="142" y="0"/>
                </a:lnTo>
                <a:lnTo>
                  <a:pt x="146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4459363" y="353853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Freeform 69"/>
          <p:cNvSpPr>
            <a:spLocks/>
          </p:cNvSpPr>
          <p:nvPr/>
        </p:nvSpPr>
        <p:spPr bwMode="auto">
          <a:xfrm>
            <a:off x="3513213" y="4321176"/>
            <a:ext cx="428625" cy="473075"/>
          </a:xfrm>
          <a:custGeom>
            <a:avLst/>
            <a:gdLst>
              <a:gd name="T0" fmla="*/ 156 w 293"/>
              <a:gd name="T1" fmla="*/ 0 h 298"/>
              <a:gd name="T2" fmla="*/ 182 w 293"/>
              <a:gd name="T3" fmla="*/ 6 h 298"/>
              <a:gd name="T4" fmla="*/ 199 w 293"/>
              <a:gd name="T5" fmla="*/ 10 h 298"/>
              <a:gd name="T6" fmla="*/ 221 w 293"/>
              <a:gd name="T7" fmla="*/ 20 h 298"/>
              <a:gd name="T8" fmla="*/ 236 w 293"/>
              <a:gd name="T9" fmla="*/ 32 h 298"/>
              <a:gd name="T10" fmla="*/ 250 w 293"/>
              <a:gd name="T11" fmla="*/ 44 h 298"/>
              <a:gd name="T12" fmla="*/ 263 w 293"/>
              <a:gd name="T13" fmla="*/ 58 h 298"/>
              <a:gd name="T14" fmla="*/ 273 w 293"/>
              <a:gd name="T15" fmla="*/ 74 h 298"/>
              <a:gd name="T16" fmla="*/ 283 w 293"/>
              <a:gd name="T17" fmla="*/ 97 h 298"/>
              <a:gd name="T18" fmla="*/ 291 w 293"/>
              <a:gd name="T19" fmla="*/ 115 h 298"/>
              <a:gd name="T20" fmla="*/ 293 w 293"/>
              <a:gd name="T21" fmla="*/ 139 h 298"/>
              <a:gd name="T22" fmla="*/ 293 w 293"/>
              <a:gd name="T23" fmla="*/ 155 h 298"/>
              <a:gd name="T24" fmla="*/ 293 w 293"/>
              <a:gd name="T25" fmla="*/ 175 h 298"/>
              <a:gd name="T26" fmla="*/ 285 w 293"/>
              <a:gd name="T27" fmla="*/ 199 h 298"/>
              <a:gd name="T28" fmla="*/ 279 w 293"/>
              <a:gd name="T29" fmla="*/ 216 h 298"/>
              <a:gd name="T30" fmla="*/ 267 w 293"/>
              <a:gd name="T31" fmla="*/ 236 h 298"/>
              <a:gd name="T32" fmla="*/ 254 w 293"/>
              <a:gd name="T33" fmla="*/ 252 h 298"/>
              <a:gd name="T34" fmla="*/ 244 w 293"/>
              <a:gd name="T35" fmla="*/ 262 h 298"/>
              <a:gd name="T36" fmla="*/ 224 w 293"/>
              <a:gd name="T37" fmla="*/ 276 h 298"/>
              <a:gd name="T38" fmla="*/ 209 w 293"/>
              <a:gd name="T39" fmla="*/ 286 h 298"/>
              <a:gd name="T40" fmla="*/ 185 w 293"/>
              <a:gd name="T41" fmla="*/ 294 h 298"/>
              <a:gd name="T42" fmla="*/ 166 w 293"/>
              <a:gd name="T43" fmla="*/ 298 h 298"/>
              <a:gd name="T44" fmla="*/ 146 w 293"/>
              <a:gd name="T45" fmla="*/ 298 h 298"/>
              <a:gd name="T46" fmla="*/ 127 w 293"/>
              <a:gd name="T47" fmla="*/ 298 h 298"/>
              <a:gd name="T48" fmla="*/ 107 w 293"/>
              <a:gd name="T49" fmla="*/ 294 h 298"/>
              <a:gd name="T50" fmla="*/ 86 w 293"/>
              <a:gd name="T51" fmla="*/ 286 h 298"/>
              <a:gd name="T52" fmla="*/ 68 w 293"/>
              <a:gd name="T53" fmla="*/ 276 h 298"/>
              <a:gd name="T54" fmla="*/ 51 w 293"/>
              <a:gd name="T55" fmla="*/ 262 h 298"/>
              <a:gd name="T56" fmla="*/ 41 w 293"/>
              <a:gd name="T57" fmla="*/ 252 h 298"/>
              <a:gd name="T58" fmla="*/ 29 w 293"/>
              <a:gd name="T59" fmla="*/ 236 h 298"/>
              <a:gd name="T60" fmla="*/ 16 w 293"/>
              <a:gd name="T61" fmla="*/ 216 h 298"/>
              <a:gd name="T62" fmla="*/ 8 w 293"/>
              <a:gd name="T63" fmla="*/ 199 h 298"/>
              <a:gd name="T64" fmla="*/ 4 w 293"/>
              <a:gd name="T65" fmla="*/ 175 h 298"/>
              <a:gd name="T66" fmla="*/ 0 w 293"/>
              <a:gd name="T67" fmla="*/ 155 h 298"/>
              <a:gd name="T68" fmla="*/ 0 w 293"/>
              <a:gd name="T69" fmla="*/ 139 h 298"/>
              <a:gd name="T70" fmla="*/ 6 w 293"/>
              <a:gd name="T71" fmla="*/ 115 h 298"/>
              <a:gd name="T72" fmla="*/ 10 w 293"/>
              <a:gd name="T73" fmla="*/ 97 h 298"/>
              <a:gd name="T74" fmla="*/ 20 w 293"/>
              <a:gd name="T75" fmla="*/ 74 h 298"/>
              <a:gd name="T76" fmla="*/ 31 w 293"/>
              <a:gd name="T77" fmla="*/ 58 h 298"/>
              <a:gd name="T78" fmla="*/ 43 w 293"/>
              <a:gd name="T79" fmla="*/ 44 h 298"/>
              <a:gd name="T80" fmla="*/ 57 w 293"/>
              <a:gd name="T81" fmla="*/ 32 h 298"/>
              <a:gd name="T82" fmla="*/ 72 w 293"/>
              <a:gd name="T83" fmla="*/ 20 h 298"/>
              <a:gd name="T84" fmla="*/ 96 w 293"/>
              <a:gd name="T85" fmla="*/ 10 h 298"/>
              <a:gd name="T86" fmla="*/ 113 w 293"/>
              <a:gd name="T87" fmla="*/ 6 h 298"/>
              <a:gd name="T88" fmla="*/ 137 w 293"/>
              <a:gd name="T8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3" h="298">
                <a:moveTo>
                  <a:pt x="146" y="0"/>
                </a:moveTo>
                <a:lnTo>
                  <a:pt x="152" y="0"/>
                </a:lnTo>
                <a:lnTo>
                  <a:pt x="156" y="0"/>
                </a:lnTo>
                <a:lnTo>
                  <a:pt x="166" y="2"/>
                </a:lnTo>
                <a:lnTo>
                  <a:pt x="172" y="4"/>
                </a:lnTo>
                <a:lnTo>
                  <a:pt x="182" y="6"/>
                </a:lnTo>
                <a:lnTo>
                  <a:pt x="185" y="6"/>
                </a:lnTo>
                <a:lnTo>
                  <a:pt x="195" y="8"/>
                </a:lnTo>
                <a:lnTo>
                  <a:pt x="199" y="10"/>
                </a:lnTo>
                <a:lnTo>
                  <a:pt x="209" y="14"/>
                </a:lnTo>
                <a:lnTo>
                  <a:pt x="213" y="16"/>
                </a:lnTo>
                <a:lnTo>
                  <a:pt x="221" y="20"/>
                </a:lnTo>
                <a:lnTo>
                  <a:pt x="224" y="24"/>
                </a:lnTo>
                <a:lnTo>
                  <a:pt x="232" y="30"/>
                </a:lnTo>
                <a:lnTo>
                  <a:pt x="236" y="32"/>
                </a:lnTo>
                <a:lnTo>
                  <a:pt x="244" y="38"/>
                </a:lnTo>
                <a:lnTo>
                  <a:pt x="248" y="42"/>
                </a:lnTo>
                <a:lnTo>
                  <a:pt x="250" y="44"/>
                </a:lnTo>
                <a:lnTo>
                  <a:pt x="254" y="48"/>
                </a:lnTo>
                <a:lnTo>
                  <a:pt x="258" y="52"/>
                </a:lnTo>
                <a:lnTo>
                  <a:pt x="263" y="58"/>
                </a:lnTo>
                <a:lnTo>
                  <a:pt x="267" y="62"/>
                </a:lnTo>
                <a:lnTo>
                  <a:pt x="271" y="70"/>
                </a:lnTo>
                <a:lnTo>
                  <a:pt x="273" y="74"/>
                </a:lnTo>
                <a:lnTo>
                  <a:pt x="279" y="84"/>
                </a:lnTo>
                <a:lnTo>
                  <a:pt x="281" y="88"/>
                </a:lnTo>
                <a:lnTo>
                  <a:pt x="283" y="97"/>
                </a:lnTo>
                <a:lnTo>
                  <a:pt x="285" y="101"/>
                </a:lnTo>
                <a:lnTo>
                  <a:pt x="289" y="109"/>
                </a:lnTo>
                <a:lnTo>
                  <a:pt x="291" y="115"/>
                </a:lnTo>
                <a:lnTo>
                  <a:pt x="293" y="125"/>
                </a:lnTo>
                <a:lnTo>
                  <a:pt x="293" y="129"/>
                </a:lnTo>
                <a:lnTo>
                  <a:pt x="293" y="139"/>
                </a:lnTo>
                <a:lnTo>
                  <a:pt x="293" y="145"/>
                </a:lnTo>
                <a:lnTo>
                  <a:pt x="293" y="149"/>
                </a:lnTo>
                <a:lnTo>
                  <a:pt x="293" y="155"/>
                </a:lnTo>
                <a:lnTo>
                  <a:pt x="293" y="159"/>
                </a:lnTo>
                <a:lnTo>
                  <a:pt x="293" y="169"/>
                </a:lnTo>
                <a:lnTo>
                  <a:pt x="293" y="175"/>
                </a:lnTo>
                <a:lnTo>
                  <a:pt x="291" y="185"/>
                </a:lnTo>
                <a:lnTo>
                  <a:pt x="289" y="189"/>
                </a:lnTo>
                <a:lnTo>
                  <a:pt x="285" y="199"/>
                </a:lnTo>
                <a:lnTo>
                  <a:pt x="283" y="203"/>
                </a:lnTo>
                <a:lnTo>
                  <a:pt x="281" y="212"/>
                </a:lnTo>
                <a:lnTo>
                  <a:pt x="279" y="216"/>
                </a:lnTo>
                <a:lnTo>
                  <a:pt x="273" y="224"/>
                </a:lnTo>
                <a:lnTo>
                  <a:pt x="271" y="228"/>
                </a:lnTo>
                <a:lnTo>
                  <a:pt x="267" y="236"/>
                </a:lnTo>
                <a:lnTo>
                  <a:pt x="263" y="240"/>
                </a:lnTo>
                <a:lnTo>
                  <a:pt x="258" y="248"/>
                </a:lnTo>
                <a:lnTo>
                  <a:pt x="254" y="252"/>
                </a:lnTo>
                <a:lnTo>
                  <a:pt x="250" y="254"/>
                </a:lnTo>
                <a:lnTo>
                  <a:pt x="248" y="258"/>
                </a:lnTo>
                <a:lnTo>
                  <a:pt x="244" y="262"/>
                </a:lnTo>
                <a:lnTo>
                  <a:pt x="236" y="268"/>
                </a:lnTo>
                <a:lnTo>
                  <a:pt x="232" y="272"/>
                </a:lnTo>
                <a:lnTo>
                  <a:pt x="224" y="276"/>
                </a:lnTo>
                <a:lnTo>
                  <a:pt x="221" y="278"/>
                </a:lnTo>
                <a:lnTo>
                  <a:pt x="213" y="284"/>
                </a:lnTo>
                <a:lnTo>
                  <a:pt x="209" y="286"/>
                </a:lnTo>
                <a:lnTo>
                  <a:pt x="199" y="288"/>
                </a:lnTo>
                <a:lnTo>
                  <a:pt x="195" y="290"/>
                </a:lnTo>
                <a:lnTo>
                  <a:pt x="185" y="294"/>
                </a:lnTo>
                <a:lnTo>
                  <a:pt x="182" y="296"/>
                </a:lnTo>
                <a:lnTo>
                  <a:pt x="172" y="298"/>
                </a:lnTo>
                <a:lnTo>
                  <a:pt x="166" y="298"/>
                </a:lnTo>
                <a:lnTo>
                  <a:pt x="156" y="298"/>
                </a:lnTo>
                <a:lnTo>
                  <a:pt x="152" y="298"/>
                </a:lnTo>
                <a:lnTo>
                  <a:pt x="146" y="298"/>
                </a:lnTo>
                <a:lnTo>
                  <a:pt x="143" y="298"/>
                </a:lnTo>
                <a:lnTo>
                  <a:pt x="137" y="298"/>
                </a:lnTo>
                <a:lnTo>
                  <a:pt x="127" y="298"/>
                </a:lnTo>
                <a:lnTo>
                  <a:pt x="123" y="298"/>
                </a:lnTo>
                <a:lnTo>
                  <a:pt x="113" y="296"/>
                </a:lnTo>
                <a:lnTo>
                  <a:pt x="107" y="294"/>
                </a:lnTo>
                <a:lnTo>
                  <a:pt x="100" y="290"/>
                </a:lnTo>
                <a:lnTo>
                  <a:pt x="96" y="288"/>
                </a:lnTo>
                <a:lnTo>
                  <a:pt x="86" y="286"/>
                </a:lnTo>
                <a:lnTo>
                  <a:pt x="82" y="284"/>
                </a:lnTo>
                <a:lnTo>
                  <a:pt x="72" y="278"/>
                </a:lnTo>
                <a:lnTo>
                  <a:pt x="68" y="276"/>
                </a:lnTo>
                <a:lnTo>
                  <a:pt x="61" y="272"/>
                </a:lnTo>
                <a:lnTo>
                  <a:pt x="57" y="268"/>
                </a:lnTo>
                <a:lnTo>
                  <a:pt x="51" y="262"/>
                </a:lnTo>
                <a:lnTo>
                  <a:pt x="47" y="258"/>
                </a:lnTo>
                <a:lnTo>
                  <a:pt x="43" y="254"/>
                </a:lnTo>
                <a:lnTo>
                  <a:pt x="41" y="252"/>
                </a:lnTo>
                <a:lnTo>
                  <a:pt x="37" y="248"/>
                </a:lnTo>
                <a:lnTo>
                  <a:pt x="31" y="240"/>
                </a:lnTo>
                <a:lnTo>
                  <a:pt x="29" y="236"/>
                </a:lnTo>
                <a:lnTo>
                  <a:pt x="24" y="228"/>
                </a:lnTo>
                <a:lnTo>
                  <a:pt x="20" y="224"/>
                </a:lnTo>
                <a:lnTo>
                  <a:pt x="16" y="216"/>
                </a:lnTo>
                <a:lnTo>
                  <a:pt x="14" y="212"/>
                </a:lnTo>
                <a:lnTo>
                  <a:pt x="10" y="203"/>
                </a:lnTo>
                <a:lnTo>
                  <a:pt x="8" y="199"/>
                </a:lnTo>
                <a:lnTo>
                  <a:pt x="6" y="189"/>
                </a:lnTo>
                <a:lnTo>
                  <a:pt x="6" y="185"/>
                </a:lnTo>
                <a:lnTo>
                  <a:pt x="4" y="175"/>
                </a:lnTo>
                <a:lnTo>
                  <a:pt x="2" y="169"/>
                </a:lnTo>
                <a:lnTo>
                  <a:pt x="0" y="159"/>
                </a:lnTo>
                <a:lnTo>
                  <a:pt x="0" y="155"/>
                </a:lnTo>
                <a:lnTo>
                  <a:pt x="0" y="149"/>
                </a:lnTo>
                <a:lnTo>
                  <a:pt x="0" y="145"/>
                </a:lnTo>
                <a:lnTo>
                  <a:pt x="0" y="139"/>
                </a:lnTo>
                <a:lnTo>
                  <a:pt x="2" y="129"/>
                </a:lnTo>
                <a:lnTo>
                  <a:pt x="4" y="125"/>
                </a:lnTo>
                <a:lnTo>
                  <a:pt x="6" y="115"/>
                </a:lnTo>
                <a:lnTo>
                  <a:pt x="6" y="109"/>
                </a:lnTo>
                <a:lnTo>
                  <a:pt x="8" y="101"/>
                </a:lnTo>
                <a:lnTo>
                  <a:pt x="10" y="97"/>
                </a:lnTo>
                <a:lnTo>
                  <a:pt x="14" y="88"/>
                </a:lnTo>
                <a:lnTo>
                  <a:pt x="16" y="84"/>
                </a:lnTo>
                <a:lnTo>
                  <a:pt x="20" y="74"/>
                </a:lnTo>
                <a:lnTo>
                  <a:pt x="24" y="70"/>
                </a:lnTo>
                <a:lnTo>
                  <a:pt x="29" y="62"/>
                </a:lnTo>
                <a:lnTo>
                  <a:pt x="31" y="58"/>
                </a:lnTo>
                <a:lnTo>
                  <a:pt x="37" y="52"/>
                </a:lnTo>
                <a:lnTo>
                  <a:pt x="41" y="48"/>
                </a:lnTo>
                <a:lnTo>
                  <a:pt x="43" y="44"/>
                </a:lnTo>
                <a:lnTo>
                  <a:pt x="47" y="42"/>
                </a:lnTo>
                <a:lnTo>
                  <a:pt x="51" y="38"/>
                </a:lnTo>
                <a:lnTo>
                  <a:pt x="57" y="32"/>
                </a:lnTo>
                <a:lnTo>
                  <a:pt x="61" y="30"/>
                </a:lnTo>
                <a:lnTo>
                  <a:pt x="68" y="24"/>
                </a:lnTo>
                <a:lnTo>
                  <a:pt x="72" y="20"/>
                </a:lnTo>
                <a:lnTo>
                  <a:pt x="82" y="16"/>
                </a:lnTo>
                <a:lnTo>
                  <a:pt x="86" y="14"/>
                </a:lnTo>
                <a:lnTo>
                  <a:pt x="96" y="10"/>
                </a:lnTo>
                <a:lnTo>
                  <a:pt x="100" y="8"/>
                </a:lnTo>
                <a:lnTo>
                  <a:pt x="107" y="6"/>
                </a:lnTo>
                <a:lnTo>
                  <a:pt x="113" y="6"/>
                </a:lnTo>
                <a:lnTo>
                  <a:pt x="123" y="4"/>
                </a:lnTo>
                <a:lnTo>
                  <a:pt x="127" y="2"/>
                </a:lnTo>
                <a:lnTo>
                  <a:pt x="137" y="0"/>
                </a:lnTo>
                <a:lnTo>
                  <a:pt x="143" y="0"/>
                </a:lnTo>
                <a:lnTo>
                  <a:pt x="146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Rectangle 71"/>
          <p:cNvSpPr>
            <a:spLocks noChangeArrowheads="1"/>
          </p:cNvSpPr>
          <p:nvPr/>
        </p:nvSpPr>
        <p:spPr bwMode="auto">
          <a:xfrm>
            <a:off x="3706888" y="4483101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Line 72"/>
          <p:cNvSpPr>
            <a:spLocks noChangeShapeType="1"/>
          </p:cNvSpPr>
          <p:nvPr/>
        </p:nvSpPr>
        <p:spPr bwMode="auto">
          <a:xfrm>
            <a:off x="4216476" y="3471863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" name="Freeform 73"/>
          <p:cNvSpPr>
            <a:spLocks/>
          </p:cNvSpPr>
          <p:nvPr/>
        </p:nvSpPr>
        <p:spPr bwMode="auto">
          <a:xfrm>
            <a:off x="4202187" y="3452812"/>
            <a:ext cx="77788" cy="76200"/>
          </a:xfrm>
          <a:custGeom>
            <a:avLst/>
            <a:gdLst>
              <a:gd name="T0" fmla="*/ 12 w 53"/>
              <a:gd name="T1" fmla="*/ 14 h 48"/>
              <a:gd name="T2" fmla="*/ 21 w 53"/>
              <a:gd name="T3" fmla="*/ 0 h 48"/>
              <a:gd name="T4" fmla="*/ 53 w 53"/>
              <a:gd name="T5" fmla="*/ 48 h 48"/>
              <a:gd name="T6" fmla="*/ 0 w 53"/>
              <a:gd name="T7" fmla="*/ 26 h 48"/>
              <a:gd name="T8" fmla="*/ 12 w 53"/>
              <a:gd name="T9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48">
                <a:moveTo>
                  <a:pt x="12" y="14"/>
                </a:moveTo>
                <a:lnTo>
                  <a:pt x="21" y="0"/>
                </a:lnTo>
                <a:lnTo>
                  <a:pt x="53" y="48"/>
                </a:lnTo>
                <a:lnTo>
                  <a:pt x="0" y="26"/>
                </a:lnTo>
                <a:lnTo>
                  <a:pt x="12" y="14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" name="Line 74"/>
          <p:cNvSpPr>
            <a:spLocks noChangeShapeType="1"/>
          </p:cNvSpPr>
          <p:nvPr/>
        </p:nvSpPr>
        <p:spPr bwMode="auto">
          <a:xfrm>
            <a:off x="3776737" y="3070226"/>
            <a:ext cx="439738" cy="4016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" name="Line 75"/>
          <p:cNvSpPr>
            <a:spLocks noChangeShapeType="1"/>
          </p:cNvSpPr>
          <p:nvPr/>
        </p:nvSpPr>
        <p:spPr bwMode="auto">
          <a:xfrm>
            <a:off x="3537026" y="4308476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" name="Freeform 76"/>
          <p:cNvSpPr>
            <a:spLocks/>
          </p:cNvSpPr>
          <p:nvPr/>
        </p:nvSpPr>
        <p:spPr bwMode="auto">
          <a:xfrm>
            <a:off x="3519563" y="4294188"/>
            <a:ext cx="68263" cy="80963"/>
          </a:xfrm>
          <a:custGeom>
            <a:avLst/>
            <a:gdLst>
              <a:gd name="T0" fmla="*/ 14 w 47"/>
              <a:gd name="T1" fmla="*/ 11 h 51"/>
              <a:gd name="T2" fmla="*/ 25 w 47"/>
              <a:gd name="T3" fmla="*/ 0 h 51"/>
              <a:gd name="T4" fmla="*/ 47 w 47"/>
              <a:gd name="T5" fmla="*/ 51 h 51"/>
              <a:gd name="T6" fmla="*/ 0 w 47"/>
              <a:gd name="T7" fmla="*/ 21 h 51"/>
              <a:gd name="T8" fmla="*/ 14 w 47"/>
              <a:gd name="T9" fmla="*/ 1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1">
                <a:moveTo>
                  <a:pt x="14" y="11"/>
                </a:moveTo>
                <a:lnTo>
                  <a:pt x="25" y="0"/>
                </a:lnTo>
                <a:lnTo>
                  <a:pt x="47" y="51"/>
                </a:lnTo>
                <a:lnTo>
                  <a:pt x="0" y="21"/>
                </a:lnTo>
                <a:lnTo>
                  <a:pt x="14" y="11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Line 77"/>
          <p:cNvSpPr>
            <a:spLocks noChangeShapeType="1"/>
          </p:cNvSpPr>
          <p:nvPr/>
        </p:nvSpPr>
        <p:spPr bwMode="auto">
          <a:xfrm>
            <a:off x="3170313" y="3840163"/>
            <a:ext cx="366713" cy="468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" name="Freeform 78"/>
          <p:cNvSpPr>
            <a:spLocks/>
          </p:cNvSpPr>
          <p:nvPr/>
        </p:nvSpPr>
        <p:spPr bwMode="auto">
          <a:xfrm>
            <a:off x="2763913" y="5265737"/>
            <a:ext cx="430213" cy="471488"/>
          </a:xfrm>
          <a:custGeom>
            <a:avLst/>
            <a:gdLst>
              <a:gd name="T0" fmla="*/ 156 w 293"/>
              <a:gd name="T1" fmla="*/ 0 h 297"/>
              <a:gd name="T2" fmla="*/ 182 w 293"/>
              <a:gd name="T3" fmla="*/ 6 h 297"/>
              <a:gd name="T4" fmla="*/ 199 w 293"/>
              <a:gd name="T5" fmla="*/ 10 h 297"/>
              <a:gd name="T6" fmla="*/ 221 w 293"/>
              <a:gd name="T7" fmla="*/ 20 h 297"/>
              <a:gd name="T8" fmla="*/ 236 w 293"/>
              <a:gd name="T9" fmla="*/ 32 h 297"/>
              <a:gd name="T10" fmla="*/ 250 w 293"/>
              <a:gd name="T11" fmla="*/ 44 h 297"/>
              <a:gd name="T12" fmla="*/ 264 w 293"/>
              <a:gd name="T13" fmla="*/ 57 h 297"/>
              <a:gd name="T14" fmla="*/ 273 w 293"/>
              <a:gd name="T15" fmla="*/ 73 h 297"/>
              <a:gd name="T16" fmla="*/ 283 w 293"/>
              <a:gd name="T17" fmla="*/ 97 h 297"/>
              <a:gd name="T18" fmla="*/ 291 w 293"/>
              <a:gd name="T19" fmla="*/ 115 h 297"/>
              <a:gd name="T20" fmla="*/ 293 w 293"/>
              <a:gd name="T21" fmla="*/ 139 h 297"/>
              <a:gd name="T22" fmla="*/ 293 w 293"/>
              <a:gd name="T23" fmla="*/ 155 h 297"/>
              <a:gd name="T24" fmla="*/ 293 w 293"/>
              <a:gd name="T25" fmla="*/ 174 h 297"/>
              <a:gd name="T26" fmla="*/ 285 w 293"/>
              <a:gd name="T27" fmla="*/ 198 h 297"/>
              <a:gd name="T28" fmla="*/ 279 w 293"/>
              <a:gd name="T29" fmla="*/ 216 h 297"/>
              <a:gd name="T30" fmla="*/ 268 w 293"/>
              <a:gd name="T31" fmla="*/ 236 h 297"/>
              <a:gd name="T32" fmla="*/ 254 w 293"/>
              <a:gd name="T33" fmla="*/ 252 h 297"/>
              <a:gd name="T34" fmla="*/ 244 w 293"/>
              <a:gd name="T35" fmla="*/ 262 h 297"/>
              <a:gd name="T36" fmla="*/ 225 w 293"/>
              <a:gd name="T37" fmla="*/ 275 h 297"/>
              <a:gd name="T38" fmla="*/ 209 w 293"/>
              <a:gd name="T39" fmla="*/ 285 h 297"/>
              <a:gd name="T40" fmla="*/ 186 w 293"/>
              <a:gd name="T41" fmla="*/ 293 h 297"/>
              <a:gd name="T42" fmla="*/ 166 w 293"/>
              <a:gd name="T43" fmla="*/ 297 h 297"/>
              <a:gd name="T44" fmla="*/ 147 w 293"/>
              <a:gd name="T45" fmla="*/ 297 h 297"/>
              <a:gd name="T46" fmla="*/ 127 w 293"/>
              <a:gd name="T47" fmla="*/ 297 h 297"/>
              <a:gd name="T48" fmla="*/ 108 w 293"/>
              <a:gd name="T49" fmla="*/ 293 h 297"/>
              <a:gd name="T50" fmla="*/ 86 w 293"/>
              <a:gd name="T51" fmla="*/ 285 h 297"/>
              <a:gd name="T52" fmla="*/ 69 w 293"/>
              <a:gd name="T53" fmla="*/ 275 h 297"/>
              <a:gd name="T54" fmla="*/ 51 w 293"/>
              <a:gd name="T55" fmla="*/ 262 h 297"/>
              <a:gd name="T56" fmla="*/ 41 w 293"/>
              <a:gd name="T57" fmla="*/ 252 h 297"/>
              <a:gd name="T58" fmla="*/ 30 w 293"/>
              <a:gd name="T59" fmla="*/ 236 h 297"/>
              <a:gd name="T60" fmla="*/ 16 w 293"/>
              <a:gd name="T61" fmla="*/ 216 h 297"/>
              <a:gd name="T62" fmla="*/ 8 w 293"/>
              <a:gd name="T63" fmla="*/ 198 h 297"/>
              <a:gd name="T64" fmla="*/ 4 w 293"/>
              <a:gd name="T65" fmla="*/ 174 h 297"/>
              <a:gd name="T66" fmla="*/ 0 w 293"/>
              <a:gd name="T67" fmla="*/ 155 h 297"/>
              <a:gd name="T68" fmla="*/ 0 w 293"/>
              <a:gd name="T69" fmla="*/ 139 h 297"/>
              <a:gd name="T70" fmla="*/ 6 w 293"/>
              <a:gd name="T71" fmla="*/ 115 h 297"/>
              <a:gd name="T72" fmla="*/ 10 w 293"/>
              <a:gd name="T73" fmla="*/ 97 h 297"/>
              <a:gd name="T74" fmla="*/ 20 w 293"/>
              <a:gd name="T75" fmla="*/ 73 h 297"/>
              <a:gd name="T76" fmla="*/ 32 w 293"/>
              <a:gd name="T77" fmla="*/ 57 h 297"/>
              <a:gd name="T78" fmla="*/ 43 w 293"/>
              <a:gd name="T79" fmla="*/ 44 h 297"/>
              <a:gd name="T80" fmla="*/ 57 w 293"/>
              <a:gd name="T81" fmla="*/ 32 h 297"/>
              <a:gd name="T82" fmla="*/ 73 w 293"/>
              <a:gd name="T83" fmla="*/ 20 h 297"/>
              <a:gd name="T84" fmla="*/ 96 w 293"/>
              <a:gd name="T85" fmla="*/ 10 h 297"/>
              <a:gd name="T86" fmla="*/ 114 w 293"/>
              <a:gd name="T87" fmla="*/ 6 h 297"/>
              <a:gd name="T88" fmla="*/ 137 w 293"/>
              <a:gd name="T89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3" h="297">
                <a:moveTo>
                  <a:pt x="147" y="0"/>
                </a:moveTo>
                <a:lnTo>
                  <a:pt x="153" y="0"/>
                </a:lnTo>
                <a:lnTo>
                  <a:pt x="156" y="0"/>
                </a:lnTo>
                <a:lnTo>
                  <a:pt x="166" y="2"/>
                </a:lnTo>
                <a:lnTo>
                  <a:pt x="172" y="4"/>
                </a:lnTo>
                <a:lnTo>
                  <a:pt x="182" y="6"/>
                </a:lnTo>
                <a:lnTo>
                  <a:pt x="186" y="6"/>
                </a:lnTo>
                <a:lnTo>
                  <a:pt x="195" y="8"/>
                </a:lnTo>
                <a:lnTo>
                  <a:pt x="199" y="10"/>
                </a:lnTo>
                <a:lnTo>
                  <a:pt x="209" y="14"/>
                </a:lnTo>
                <a:lnTo>
                  <a:pt x="213" y="16"/>
                </a:lnTo>
                <a:lnTo>
                  <a:pt x="221" y="20"/>
                </a:lnTo>
                <a:lnTo>
                  <a:pt x="225" y="24"/>
                </a:lnTo>
                <a:lnTo>
                  <a:pt x="232" y="30"/>
                </a:lnTo>
                <a:lnTo>
                  <a:pt x="236" y="32"/>
                </a:lnTo>
                <a:lnTo>
                  <a:pt x="244" y="38"/>
                </a:lnTo>
                <a:lnTo>
                  <a:pt x="248" y="42"/>
                </a:lnTo>
                <a:lnTo>
                  <a:pt x="250" y="44"/>
                </a:lnTo>
                <a:lnTo>
                  <a:pt x="254" y="47"/>
                </a:lnTo>
                <a:lnTo>
                  <a:pt x="258" y="51"/>
                </a:lnTo>
                <a:lnTo>
                  <a:pt x="264" y="57"/>
                </a:lnTo>
                <a:lnTo>
                  <a:pt x="268" y="61"/>
                </a:lnTo>
                <a:lnTo>
                  <a:pt x="271" y="69"/>
                </a:lnTo>
                <a:lnTo>
                  <a:pt x="273" y="73"/>
                </a:lnTo>
                <a:lnTo>
                  <a:pt x="279" y="83"/>
                </a:lnTo>
                <a:lnTo>
                  <a:pt x="281" y="87"/>
                </a:lnTo>
                <a:lnTo>
                  <a:pt x="283" y="97"/>
                </a:lnTo>
                <a:lnTo>
                  <a:pt x="285" y="101"/>
                </a:lnTo>
                <a:lnTo>
                  <a:pt x="289" y="109"/>
                </a:lnTo>
                <a:lnTo>
                  <a:pt x="291" y="115"/>
                </a:lnTo>
                <a:lnTo>
                  <a:pt x="293" y="125"/>
                </a:lnTo>
                <a:lnTo>
                  <a:pt x="293" y="129"/>
                </a:lnTo>
                <a:lnTo>
                  <a:pt x="293" y="139"/>
                </a:lnTo>
                <a:lnTo>
                  <a:pt x="293" y="145"/>
                </a:lnTo>
                <a:lnTo>
                  <a:pt x="293" y="149"/>
                </a:lnTo>
                <a:lnTo>
                  <a:pt x="293" y="155"/>
                </a:lnTo>
                <a:lnTo>
                  <a:pt x="293" y="158"/>
                </a:lnTo>
                <a:lnTo>
                  <a:pt x="293" y="168"/>
                </a:lnTo>
                <a:lnTo>
                  <a:pt x="293" y="174"/>
                </a:lnTo>
                <a:lnTo>
                  <a:pt x="291" y="184"/>
                </a:lnTo>
                <a:lnTo>
                  <a:pt x="289" y="188"/>
                </a:lnTo>
                <a:lnTo>
                  <a:pt x="285" y="198"/>
                </a:lnTo>
                <a:lnTo>
                  <a:pt x="283" y="202"/>
                </a:lnTo>
                <a:lnTo>
                  <a:pt x="281" y="212"/>
                </a:lnTo>
                <a:lnTo>
                  <a:pt x="279" y="216"/>
                </a:lnTo>
                <a:lnTo>
                  <a:pt x="273" y="224"/>
                </a:lnTo>
                <a:lnTo>
                  <a:pt x="271" y="228"/>
                </a:lnTo>
                <a:lnTo>
                  <a:pt x="268" y="236"/>
                </a:lnTo>
                <a:lnTo>
                  <a:pt x="264" y="240"/>
                </a:lnTo>
                <a:lnTo>
                  <a:pt x="258" y="248"/>
                </a:lnTo>
                <a:lnTo>
                  <a:pt x="254" y="252"/>
                </a:lnTo>
                <a:lnTo>
                  <a:pt x="250" y="254"/>
                </a:lnTo>
                <a:lnTo>
                  <a:pt x="248" y="258"/>
                </a:lnTo>
                <a:lnTo>
                  <a:pt x="244" y="262"/>
                </a:lnTo>
                <a:lnTo>
                  <a:pt x="236" y="267"/>
                </a:lnTo>
                <a:lnTo>
                  <a:pt x="232" y="271"/>
                </a:lnTo>
                <a:lnTo>
                  <a:pt x="225" y="275"/>
                </a:lnTo>
                <a:lnTo>
                  <a:pt x="221" y="277"/>
                </a:lnTo>
                <a:lnTo>
                  <a:pt x="213" y="283"/>
                </a:lnTo>
                <a:lnTo>
                  <a:pt x="209" y="285"/>
                </a:lnTo>
                <a:lnTo>
                  <a:pt x="199" y="287"/>
                </a:lnTo>
                <a:lnTo>
                  <a:pt x="195" y="289"/>
                </a:lnTo>
                <a:lnTo>
                  <a:pt x="186" y="293"/>
                </a:lnTo>
                <a:lnTo>
                  <a:pt x="182" y="295"/>
                </a:lnTo>
                <a:lnTo>
                  <a:pt x="172" y="297"/>
                </a:lnTo>
                <a:lnTo>
                  <a:pt x="166" y="297"/>
                </a:lnTo>
                <a:lnTo>
                  <a:pt x="156" y="297"/>
                </a:lnTo>
                <a:lnTo>
                  <a:pt x="153" y="297"/>
                </a:lnTo>
                <a:lnTo>
                  <a:pt x="147" y="297"/>
                </a:lnTo>
                <a:lnTo>
                  <a:pt x="143" y="297"/>
                </a:lnTo>
                <a:lnTo>
                  <a:pt x="137" y="297"/>
                </a:lnTo>
                <a:lnTo>
                  <a:pt x="127" y="297"/>
                </a:lnTo>
                <a:lnTo>
                  <a:pt x="123" y="297"/>
                </a:lnTo>
                <a:lnTo>
                  <a:pt x="114" y="295"/>
                </a:lnTo>
                <a:lnTo>
                  <a:pt x="108" y="293"/>
                </a:lnTo>
                <a:lnTo>
                  <a:pt x="100" y="289"/>
                </a:lnTo>
                <a:lnTo>
                  <a:pt x="96" y="287"/>
                </a:lnTo>
                <a:lnTo>
                  <a:pt x="86" y="285"/>
                </a:lnTo>
                <a:lnTo>
                  <a:pt x="82" y="283"/>
                </a:lnTo>
                <a:lnTo>
                  <a:pt x="73" y="277"/>
                </a:lnTo>
                <a:lnTo>
                  <a:pt x="69" y="275"/>
                </a:lnTo>
                <a:lnTo>
                  <a:pt x="61" y="271"/>
                </a:lnTo>
                <a:lnTo>
                  <a:pt x="57" y="267"/>
                </a:lnTo>
                <a:lnTo>
                  <a:pt x="51" y="262"/>
                </a:lnTo>
                <a:lnTo>
                  <a:pt x="47" y="258"/>
                </a:lnTo>
                <a:lnTo>
                  <a:pt x="43" y="254"/>
                </a:lnTo>
                <a:lnTo>
                  <a:pt x="41" y="252"/>
                </a:lnTo>
                <a:lnTo>
                  <a:pt x="38" y="248"/>
                </a:lnTo>
                <a:lnTo>
                  <a:pt x="32" y="240"/>
                </a:lnTo>
                <a:lnTo>
                  <a:pt x="30" y="236"/>
                </a:lnTo>
                <a:lnTo>
                  <a:pt x="24" y="228"/>
                </a:lnTo>
                <a:lnTo>
                  <a:pt x="20" y="224"/>
                </a:lnTo>
                <a:lnTo>
                  <a:pt x="16" y="216"/>
                </a:lnTo>
                <a:lnTo>
                  <a:pt x="14" y="212"/>
                </a:lnTo>
                <a:lnTo>
                  <a:pt x="10" y="202"/>
                </a:lnTo>
                <a:lnTo>
                  <a:pt x="8" y="198"/>
                </a:lnTo>
                <a:lnTo>
                  <a:pt x="6" y="188"/>
                </a:lnTo>
                <a:lnTo>
                  <a:pt x="6" y="184"/>
                </a:lnTo>
                <a:lnTo>
                  <a:pt x="4" y="174"/>
                </a:lnTo>
                <a:lnTo>
                  <a:pt x="2" y="168"/>
                </a:lnTo>
                <a:lnTo>
                  <a:pt x="0" y="158"/>
                </a:lnTo>
                <a:lnTo>
                  <a:pt x="0" y="155"/>
                </a:lnTo>
                <a:lnTo>
                  <a:pt x="0" y="149"/>
                </a:lnTo>
                <a:lnTo>
                  <a:pt x="0" y="145"/>
                </a:lnTo>
                <a:lnTo>
                  <a:pt x="0" y="139"/>
                </a:lnTo>
                <a:lnTo>
                  <a:pt x="2" y="129"/>
                </a:lnTo>
                <a:lnTo>
                  <a:pt x="4" y="125"/>
                </a:lnTo>
                <a:lnTo>
                  <a:pt x="6" y="115"/>
                </a:lnTo>
                <a:lnTo>
                  <a:pt x="6" y="109"/>
                </a:lnTo>
                <a:lnTo>
                  <a:pt x="8" y="101"/>
                </a:lnTo>
                <a:lnTo>
                  <a:pt x="10" y="97"/>
                </a:lnTo>
                <a:lnTo>
                  <a:pt x="14" y="87"/>
                </a:lnTo>
                <a:lnTo>
                  <a:pt x="16" y="83"/>
                </a:lnTo>
                <a:lnTo>
                  <a:pt x="20" y="73"/>
                </a:lnTo>
                <a:lnTo>
                  <a:pt x="24" y="69"/>
                </a:lnTo>
                <a:lnTo>
                  <a:pt x="30" y="61"/>
                </a:lnTo>
                <a:lnTo>
                  <a:pt x="32" y="57"/>
                </a:lnTo>
                <a:lnTo>
                  <a:pt x="38" y="51"/>
                </a:lnTo>
                <a:lnTo>
                  <a:pt x="41" y="47"/>
                </a:lnTo>
                <a:lnTo>
                  <a:pt x="43" y="44"/>
                </a:lnTo>
                <a:lnTo>
                  <a:pt x="47" y="42"/>
                </a:lnTo>
                <a:lnTo>
                  <a:pt x="51" y="38"/>
                </a:lnTo>
                <a:lnTo>
                  <a:pt x="57" y="32"/>
                </a:lnTo>
                <a:lnTo>
                  <a:pt x="61" y="30"/>
                </a:lnTo>
                <a:lnTo>
                  <a:pt x="69" y="24"/>
                </a:lnTo>
                <a:lnTo>
                  <a:pt x="73" y="20"/>
                </a:lnTo>
                <a:lnTo>
                  <a:pt x="82" y="16"/>
                </a:lnTo>
                <a:lnTo>
                  <a:pt x="86" y="14"/>
                </a:lnTo>
                <a:lnTo>
                  <a:pt x="96" y="10"/>
                </a:lnTo>
                <a:lnTo>
                  <a:pt x="100" y="8"/>
                </a:lnTo>
                <a:lnTo>
                  <a:pt x="108" y="6"/>
                </a:lnTo>
                <a:lnTo>
                  <a:pt x="114" y="6"/>
                </a:lnTo>
                <a:lnTo>
                  <a:pt x="123" y="4"/>
                </a:lnTo>
                <a:lnTo>
                  <a:pt x="127" y="2"/>
                </a:lnTo>
                <a:lnTo>
                  <a:pt x="137" y="0"/>
                </a:lnTo>
                <a:lnTo>
                  <a:pt x="143" y="0"/>
                </a:lnTo>
                <a:lnTo>
                  <a:pt x="147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" name="Rectangle 80"/>
          <p:cNvSpPr>
            <a:spLocks noChangeArrowheads="1"/>
          </p:cNvSpPr>
          <p:nvPr/>
        </p:nvSpPr>
        <p:spPr bwMode="auto">
          <a:xfrm>
            <a:off x="2957588" y="5426076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" name="Line 81"/>
          <p:cNvSpPr>
            <a:spLocks noChangeShapeType="1"/>
          </p:cNvSpPr>
          <p:nvPr/>
        </p:nvSpPr>
        <p:spPr bwMode="auto">
          <a:xfrm flipH="1">
            <a:off x="3284613" y="5502276"/>
            <a:ext cx="3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" name="Freeform 82"/>
          <p:cNvSpPr>
            <a:spLocks/>
          </p:cNvSpPr>
          <p:nvPr/>
        </p:nvSpPr>
        <p:spPr bwMode="auto">
          <a:xfrm>
            <a:off x="3197300" y="5470525"/>
            <a:ext cx="87312" cy="61912"/>
          </a:xfrm>
          <a:custGeom>
            <a:avLst/>
            <a:gdLst>
              <a:gd name="T0" fmla="*/ 60 w 60"/>
              <a:gd name="T1" fmla="*/ 20 h 39"/>
              <a:gd name="T2" fmla="*/ 60 w 60"/>
              <a:gd name="T3" fmla="*/ 39 h 39"/>
              <a:gd name="T4" fmla="*/ 0 w 60"/>
              <a:gd name="T5" fmla="*/ 20 h 39"/>
              <a:gd name="T6" fmla="*/ 60 w 60"/>
              <a:gd name="T7" fmla="*/ 0 h 39"/>
              <a:gd name="T8" fmla="*/ 60 w 60"/>
              <a:gd name="T9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39">
                <a:moveTo>
                  <a:pt x="60" y="20"/>
                </a:moveTo>
                <a:lnTo>
                  <a:pt x="60" y="39"/>
                </a:lnTo>
                <a:lnTo>
                  <a:pt x="0" y="20"/>
                </a:lnTo>
                <a:lnTo>
                  <a:pt x="60" y="0"/>
                </a:lnTo>
                <a:lnTo>
                  <a:pt x="60" y="2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4" name="Freeform 83"/>
          <p:cNvSpPr>
            <a:spLocks/>
          </p:cNvSpPr>
          <p:nvPr/>
        </p:nvSpPr>
        <p:spPr bwMode="auto">
          <a:xfrm>
            <a:off x="3287788" y="3849687"/>
            <a:ext cx="1190625" cy="1652588"/>
          </a:xfrm>
          <a:custGeom>
            <a:avLst/>
            <a:gdLst>
              <a:gd name="T0" fmla="*/ 807 w 813"/>
              <a:gd name="T1" fmla="*/ 34 h 1041"/>
              <a:gd name="T2" fmla="*/ 784 w 813"/>
              <a:gd name="T3" fmla="*/ 127 h 1041"/>
              <a:gd name="T4" fmla="*/ 761 w 813"/>
              <a:gd name="T5" fmla="*/ 214 h 1041"/>
              <a:gd name="T6" fmla="*/ 735 w 813"/>
              <a:gd name="T7" fmla="*/ 295 h 1041"/>
              <a:gd name="T8" fmla="*/ 708 w 813"/>
              <a:gd name="T9" fmla="*/ 371 h 1041"/>
              <a:gd name="T10" fmla="*/ 679 w 813"/>
              <a:gd name="T11" fmla="*/ 440 h 1041"/>
              <a:gd name="T12" fmla="*/ 647 w 813"/>
              <a:gd name="T13" fmla="*/ 505 h 1041"/>
              <a:gd name="T14" fmla="*/ 616 w 813"/>
              <a:gd name="T15" fmla="*/ 567 h 1041"/>
              <a:gd name="T16" fmla="*/ 583 w 813"/>
              <a:gd name="T17" fmla="*/ 622 h 1041"/>
              <a:gd name="T18" fmla="*/ 550 w 813"/>
              <a:gd name="T19" fmla="*/ 674 h 1041"/>
              <a:gd name="T20" fmla="*/ 517 w 813"/>
              <a:gd name="T21" fmla="*/ 720 h 1041"/>
              <a:gd name="T22" fmla="*/ 482 w 813"/>
              <a:gd name="T23" fmla="*/ 763 h 1041"/>
              <a:gd name="T24" fmla="*/ 449 w 813"/>
              <a:gd name="T25" fmla="*/ 801 h 1041"/>
              <a:gd name="T26" fmla="*/ 414 w 813"/>
              <a:gd name="T27" fmla="*/ 836 h 1041"/>
              <a:gd name="T28" fmla="*/ 380 w 813"/>
              <a:gd name="T29" fmla="*/ 866 h 1041"/>
              <a:gd name="T30" fmla="*/ 347 w 813"/>
              <a:gd name="T31" fmla="*/ 894 h 1041"/>
              <a:gd name="T32" fmla="*/ 314 w 813"/>
              <a:gd name="T33" fmla="*/ 920 h 1041"/>
              <a:gd name="T34" fmla="*/ 281 w 813"/>
              <a:gd name="T35" fmla="*/ 941 h 1041"/>
              <a:gd name="T36" fmla="*/ 250 w 813"/>
              <a:gd name="T37" fmla="*/ 959 h 1041"/>
              <a:gd name="T38" fmla="*/ 219 w 813"/>
              <a:gd name="T39" fmla="*/ 977 h 1041"/>
              <a:gd name="T40" fmla="*/ 191 w 813"/>
              <a:gd name="T41" fmla="*/ 991 h 1041"/>
              <a:gd name="T42" fmla="*/ 162 w 813"/>
              <a:gd name="T43" fmla="*/ 1003 h 1041"/>
              <a:gd name="T44" fmla="*/ 137 w 813"/>
              <a:gd name="T45" fmla="*/ 1013 h 1041"/>
              <a:gd name="T46" fmla="*/ 111 w 813"/>
              <a:gd name="T47" fmla="*/ 1021 h 1041"/>
              <a:gd name="T48" fmla="*/ 90 w 813"/>
              <a:gd name="T49" fmla="*/ 1027 h 1041"/>
              <a:gd name="T50" fmla="*/ 68 w 813"/>
              <a:gd name="T51" fmla="*/ 1033 h 1041"/>
              <a:gd name="T52" fmla="*/ 51 w 813"/>
              <a:gd name="T53" fmla="*/ 1037 h 1041"/>
              <a:gd name="T54" fmla="*/ 35 w 813"/>
              <a:gd name="T55" fmla="*/ 1039 h 1041"/>
              <a:gd name="T56" fmla="*/ 22 w 813"/>
              <a:gd name="T57" fmla="*/ 1041 h 1041"/>
              <a:gd name="T58" fmla="*/ 12 w 813"/>
              <a:gd name="T59" fmla="*/ 1041 h 1041"/>
              <a:gd name="T60" fmla="*/ 6 w 813"/>
              <a:gd name="T61" fmla="*/ 1041 h 1041"/>
              <a:gd name="T62" fmla="*/ 0 w 813"/>
              <a:gd name="T63" fmla="*/ 1041 h 1041"/>
              <a:gd name="T64" fmla="*/ 0 w 813"/>
              <a:gd name="T65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3" h="1041">
                <a:moveTo>
                  <a:pt x="813" y="0"/>
                </a:moveTo>
                <a:lnTo>
                  <a:pt x="807" y="34"/>
                </a:lnTo>
                <a:lnTo>
                  <a:pt x="800" y="65"/>
                </a:lnTo>
                <a:lnTo>
                  <a:pt x="784" y="127"/>
                </a:lnTo>
                <a:lnTo>
                  <a:pt x="776" y="157"/>
                </a:lnTo>
                <a:lnTo>
                  <a:pt x="761" y="214"/>
                </a:lnTo>
                <a:lnTo>
                  <a:pt x="753" y="242"/>
                </a:lnTo>
                <a:lnTo>
                  <a:pt x="735" y="295"/>
                </a:lnTo>
                <a:lnTo>
                  <a:pt x="725" y="321"/>
                </a:lnTo>
                <a:lnTo>
                  <a:pt x="708" y="371"/>
                </a:lnTo>
                <a:lnTo>
                  <a:pt x="698" y="394"/>
                </a:lnTo>
                <a:lnTo>
                  <a:pt x="679" y="440"/>
                </a:lnTo>
                <a:lnTo>
                  <a:pt x="669" y="462"/>
                </a:lnTo>
                <a:lnTo>
                  <a:pt x="647" y="505"/>
                </a:lnTo>
                <a:lnTo>
                  <a:pt x="638" y="527"/>
                </a:lnTo>
                <a:lnTo>
                  <a:pt x="616" y="567"/>
                </a:lnTo>
                <a:lnTo>
                  <a:pt x="605" y="585"/>
                </a:lnTo>
                <a:lnTo>
                  <a:pt x="583" y="622"/>
                </a:lnTo>
                <a:lnTo>
                  <a:pt x="571" y="640"/>
                </a:lnTo>
                <a:lnTo>
                  <a:pt x="550" y="674"/>
                </a:lnTo>
                <a:lnTo>
                  <a:pt x="538" y="690"/>
                </a:lnTo>
                <a:lnTo>
                  <a:pt x="517" y="720"/>
                </a:lnTo>
                <a:lnTo>
                  <a:pt x="505" y="735"/>
                </a:lnTo>
                <a:lnTo>
                  <a:pt x="482" y="763"/>
                </a:lnTo>
                <a:lnTo>
                  <a:pt x="470" y="775"/>
                </a:lnTo>
                <a:lnTo>
                  <a:pt x="449" y="801"/>
                </a:lnTo>
                <a:lnTo>
                  <a:pt x="437" y="813"/>
                </a:lnTo>
                <a:lnTo>
                  <a:pt x="414" y="836"/>
                </a:lnTo>
                <a:lnTo>
                  <a:pt x="404" y="846"/>
                </a:lnTo>
                <a:lnTo>
                  <a:pt x="380" y="866"/>
                </a:lnTo>
                <a:lnTo>
                  <a:pt x="369" y="876"/>
                </a:lnTo>
                <a:lnTo>
                  <a:pt x="347" y="894"/>
                </a:lnTo>
                <a:lnTo>
                  <a:pt x="336" y="902"/>
                </a:lnTo>
                <a:lnTo>
                  <a:pt x="314" y="920"/>
                </a:lnTo>
                <a:lnTo>
                  <a:pt x="302" y="928"/>
                </a:lnTo>
                <a:lnTo>
                  <a:pt x="281" y="941"/>
                </a:lnTo>
                <a:lnTo>
                  <a:pt x="271" y="947"/>
                </a:lnTo>
                <a:lnTo>
                  <a:pt x="250" y="959"/>
                </a:lnTo>
                <a:lnTo>
                  <a:pt x="240" y="965"/>
                </a:lnTo>
                <a:lnTo>
                  <a:pt x="219" y="977"/>
                </a:lnTo>
                <a:lnTo>
                  <a:pt x="209" y="981"/>
                </a:lnTo>
                <a:lnTo>
                  <a:pt x="191" y="991"/>
                </a:lnTo>
                <a:lnTo>
                  <a:pt x="182" y="995"/>
                </a:lnTo>
                <a:lnTo>
                  <a:pt x="162" y="1003"/>
                </a:lnTo>
                <a:lnTo>
                  <a:pt x="154" y="1007"/>
                </a:lnTo>
                <a:lnTo>
                  <a:pt x="137" y="1013"/>
                </a:lnTo>
                <a:lnTo>
                  <a:pt x="129" y="1017"/>
                </a:lnTo>
                <a:lnTo>
                  <a:pt x="111" y="1021"/>
                </a:lnTo>
                <a:lnTo>
                  <a:pt x="104" y="1023"/>
                </a:lnTo>
                <a:lnTo>
                  <a:pt x="90" y="1027"/>
                </a:lnTo>
                <a:lnTo>
                  <a:pt x="82" y="1029"/>
                </a:lnTo>
                <a:lnTo>
                  <a:pt x="68" y="1033"/>
                </a:lnTo>
                <a:lnTo>
                  <a:pt x="63" y="1035"/>
                </a:lnTo>
                <a:lnTo>
                  <a:pt x="51" y="1037"/>
                </a:lnTo>
                <a:lnTo>
                  <a:pt x="45" y="1037"/>
                </a:lnTo>
                <a:lnTo>
                  <a:pt x="35" y="1039"/>
                </a:lnTo>
                <a:lnTo>
                  <a:pt x="31" y="1039"/>
                </a:lnTo>
                <a:lnTo>
                  <a:pt x="22" y="1041"/>
                </a:lnTo>
                <a:lnTo>
                  <a:pt x="18" y="1041"/>
                </a:lnTo>
                <a:lnTo>
                  <a:pt x="12" y="1041"/>
                </a:lnTo>
                <a:lnTo>
                  <a:pt x="10" y="1041"/>
                </a:lnTo>
                <a:lnTo>
                  <a:pt x="6" y="1041"/>
                </a:lnTo>
                <a:lnTo>
                  <a:pt x="4" y="1041"/>
                </a:lnTo>
                <a:lnTo>
                  <a:pt x="0" y="1041"/>
                </a:lnTo>
                <a:lnTo>
                  <a:pt x="0" y="1041"/>
                </a:lnTo>
                <a:lnTo>
                  <a:pt x="0" y="104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5" name="Line 84"/>
          <p:cNvSpPr>
            <a:spLocks noChangeShapeType="1"/>
          </p:cNvSpPr>
          <p:nvPr/>
        </p:nvSpPr>
        <p:spPr bwMode="auto">
          <a:xfrm flipH="1">
            <a:off x="3187776" y="5268913"/>
            <a:ext cx="31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" name="Freeform 85"/>
          <p:cNvSpPr>
            <a:spLocks/>
          </p:cNvSpPr>
          <p:nvPr/>
        </p:nvSpPr>
        <p:spPr bwMode="auto">
          <a:xfrm>
            <a:off x="3133800" y="5249862"/>
            <a:ext cx="74612" cy="82550"/>
          </a:xfrm>
          <a:custGeom>
            <a:avLst/>
            <a:gdLst>
              <a:gd name="T0" fmla="*/ 37 w 51"/>
              <a:gd name="T1" fmla="*/ 14 h 52"/>
              <a:gd name="T2" fmla="*/ 51 w 51"/>
              <a:gd name="T3" fmla="*/ 26 h 52"/>
              <a:gd name="T4" fmla="*/ 0 w 51"/>
              <a:gd name="T5" fmla="*/ 52 h 52"/>
              <a:gd name="T6" fmla="*/ 25 w 51"/>
              <a:gd name="T7" fmla="*/ 0 h 52"/>
              <a:gd name="T8" fmla="*/ 37 w 51"/>
              <a:gd name="T9" fmla="*/ 1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2">
                <a:moveTo>
                  <a:pt x="37" y="14"/>
                </a:moveTo>
                <a:lnTo>
                  <a:pt x="51" y="26"/>
                </a:lnTo>
                <a:lnTo>
                  <a:pt x="0" y="52"/>
                </a:lnTo>
                <a:lnTo>
                  <a:pt x="25" y="0"/>
                </a:lnTo>
                <a:lnTo>
                  <a:pt x="37" y="14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7" name="Line 86"/>
          <p:cNvSpPr>
            <a:spLocks noChangeShapeType="1"/>
          </p:cNvSpPr>
          <p:nvPr/>
        </p:nvSpPr>
        <p:spPr bwMode="auto">
          <a:xfrm flipH="1">
            <a:off x="3190951" y="4775200"/>
            <a:ext cx="446087" cy="493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8" name="Line 87"/>
          <p:cNvSpPr>
            <a:spLocks noChangeShapeType="1"/>
          </p:cNvSpPr>
          <p:nvPr/>
        </p:nvSpPr>
        <p:spPr bwMode="auto">
          <a:xfrm>
            <a:off x="2979812" y="5986463"/>
            <a:ext cx="15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" name="Freeform 88"/>
          <p:cNvSpPr>
            <a:spLocks/>
          </p:cNvSpPr>
          <p:nvPr/>
        </p:nvSpPr>
        <p:spPr bwMode="auto">
          <a:xfrm>
            <a:off x="2951237" y="5989637"/>
            <a:ext cx="57150" cy="96838"/>
          </a:xfrm>
          <a:custGeom>
            <a:avLst/>
            <a:gdLst>
              <a:gd name="T0" fmla="*/ 20 w 39"/>
              <a:gd name="T1" fmla="*/ 0 h 61"/>
              <a:gd name="T2" fmla="*/ 39 w 39"/>
              <a:gd name="T3" fmla="*/ 0 h 61"/>
              <a:gd name="T4" fmla="*/ 20 w 39"/>
              <a:gd name="T5" fmla="*/ 61 h 61"/>
              <a:gd name="T6" fmla="*/ 0 w 39"/>
              <a:gd name="T7" fmla="*/ 0 h 61"/>
              <a:gd name="T8" fmla="*/ 20 w 39"/>
              <a:gd name="T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1">
                <a:moveTo>
                  <a:pt x="20" y="0"/>
                </a:moveTo>
                <a:lnTo>
                  <a:pt x="39" y="0"/>
                </a:lnTo>
                <a:lnTo>
                  <a:pt x="20" y="61"/>
                </a:lnTo>
                <a:lnTo>
                  <a:pt x="0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" name="Line 89"/>
          <p:cNvSpPr>
            <a:spLocks noChangeShapeType="1"/>
          </p:cNvSpPr>
          <p:nvPr/>
        </p:nvSpPr>
        <p:spPr bwMode="auto">
          <a:xfrm>
            <a:off x="2979812" y="5737226"/>
            <a:ext cx="1588" cy="2492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" name="Freeform 90"/>
          <p:cNvSpPr>
            <a:spLocks/>
          </p:cNvSpPr>
          <p:nvPr/>
        </p:nvSpPr>
        <p:spPr bwMode="auto">
          <a:xfrm>
            <a:off x="2227338" y="4321176"/>
            <a:ext cx="428625" cy="473075"/>
          </a:xfrm>
          <a:custGeom>
            <a:avLst/>
            <a:gdLst>
              <a:gd name="T0" fmla="*/ 156 w 292"/>
              <a:gd name="T1" fmla="*/ 0 h 298"/>
              <a:gd name="T2" fmla="*/ 181 w 292"/>
              <a:gd name="T3" fmla="*/ 6 h 298"/>
              <a:gd name="T4" fmla="*/ 199 w 292"/>
              <a:gd name="T5" fmla="*/ 10 h 298"/>
              <a:gd name="T6" fmla="*/ 220 w 292"/>
              <a:gd name="T7" fmla="*/ 20 h 298"/>
              <a:gd name="T8" fmla="*/ 236 w 292"/>
              <a:gd name="T9" fmla="*/ 32 h 298"/>
              <a:gd name="T10" fmla="*/ 250 w 292"/>
              <a:gd name="T11" fmla="*/ 44 h 298"/>
              <a:gd name="T12" fmla="*/ 263 w 292"/>
              <a:gd name="T13" fmla="*/ 58 h 298"/>
              <a:gd name="T14" fmla="*/ 273 w 292"/>
              <a:gd name="T15" fmla="*/ 74 h 298"/>
              <a:gd name="T16" fmla="*/ 283 w 292"/>
              <a:gd name="T17" fmla="*/ 97 h 298"/>
              <a:gd name="T18" fmla="*/ 290 w 292"/>
              <a:gd name="T19" fmla="*/ 115 h 298"/>
              <a:gd name="T20" fmla="*/ 292 w 292"/>
              <a:gd name="T21" fmla="*/ 139 h 298"/>
              <a:gd name="T22" fmla="*/ 292 w 292"/>
              <a:gd name="T23" fmla="*/ 155 h 298"/>
              <a:gd name="T24" fmla="*/ 292 w 292"/>
              <a:gd name="T25" fmla="*/ 175 h 298"/>
              <a:gd name="T26" fmla="*/ 285 w 292"/>
              <a:gd name="T27" fmla="*/ 199 h 298"/>
              <a:gd name="T28" fmla="*/ 279 w 292"/>
              <a:gd name="T29" fmla="*/ 216 h 298"/>
              <a:gd name="T30" fmla="*/ 267 w 292"/>
              <a:gd name="T31" fmla="*/ 236 h 298"/>
              <a:gd name="T32" fmla="*/ 253 w 292"/>
              <a:gd name="T33" fmla="*/ 252 h 298"/>
              <a:gd name="T34" fmla="*/ 244 w 292"/>
              <a:gd name="T35" fmla="*/ 262 h 298"/>
              <a:gd name="T36" fmla="*/ 224 w 292"/>
              <a:gd name="T37" fmla="*/ 276 h 298"/>
              <a:gd name="T38" fmla="*/ 209 w 292"/>
              <a:gd name="T39" fmla="*/ 286 h 298"/>
              <a:gd name="T40" fmla="*/ 185 w 292"/>
              <a:gd name="T41" fmla="*/ 294 h 298"/>
              <a:gd name="T42" fmla="*/ 166 w 292"/>
              <a:gd name="T43" fmla="*/ 298 h 298"/>
              <a:gd name="T44" fmla="*/ 146 w 292"/>
              <a:gd name="T45" fmla="*/ 298 h 298"/>
              <a:gd name="T46" fmla="*/ 127 w 292"/>
              <a:gd name="T47" fmla="*/ 298 h 298"/>
              <a:gd name="T48" fmla="*/ 107 w 292"/>
              <a:gd name="T49" fmla="*/ 294 h 298"/>
              <a:gd name="T50" fmla="*/ 86 w 292"/>
              <a:gd name="T51" fmla="*/ 286 h 298"/>
              <a:gd name="T52" fmla="*/ 68 w 292"/>
              <a:gd name="T53" fmla="*/ 276 h 298"/>
              <a:gd name="T54" fmla="*/ 51 w 292"/>
              <a:gd name="T55" fmla="*/ 262 h 298"/>
              <a:gd name="T56" fmla="*/ 41 w 292"/>
              <a:gd name="T57" fmla="*/ 252 h 298"/>
              <a:gd name="T58" fmla="*/ 29 w 292"/>
              <a:gd name="T59" fmla="*/ 236 h 298"/>
              <a:gd name="T60" fmla="*/ 16 w 292"/>
              <a:gd name="T61" fmla="*/ 216 h 298"/>
              <a:gd name="T62" fmla="*/ 8 w 292"/>
              <a:gd name="T63" fmla="*/ 199 h 298"/>
              <a:gd name="T64" fmla="*/ 4 w 292"/>
              <a:gd name="T65" fmla="*/ 175 h 298"/>
              <a:gd name="T66" fmla="*/ 0 w 292"/>
              <a:gd name="T67" fmla="*/ 155 h 298"/>
              <a:gd name="T68" fmla="*/ 0 w 292"/>
              <a:gd name="T69" fmla="*/ 139 h 298"/>
              <a:gd name="T70" fmla="*/ 6 w 292"/>
              <a:gd name="T71" fmla="*/ 115 h 298"/>
              <a:gd name="T72" fmla="*/ 10 w 292"/>
              <a:gd name="T73" fmla="*/ 97 h 298"/>
              <a:gd name="T74" fmla="*/ 19 w 292"/>
              <a:gd name="T75" fmla="*/ 74 h 298"/>
              <a:gd name="T76" fmla="*/ 31 w 292"/>
              <a:gd name="T77" fmla="*/ 58 h 298"/>
              <a:gd name="T78" fmla="*/ 43 w 292"/>
              <a:gd name="T79" fmla="*/ 44 h 298"/>
              <a:gd name="T80" fmla="*/ 57 w 292"/>
              <a:gd name="T81" fmla="*/ 32 h 298"/>
              <a:gd name="T82" fmla="*/ 72 w 292"/>
              <a:gd name="T83" fmla="*/ 20 h 298"/>
              <a:gd name="T84" fmla="*/ 96 w 292"/>
              <a:gd name="T85" fmla="*/ 10 h 298"/>
              <a:gd name="T86" fmla="*/ 113 w 292"/>
              <a:gd name="T87" fmla="*/ 6 h 298"/>
              <a:gd name="T88" fmla="*/ 136 w 292"/>
              <a:gd name="T8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2" h="298">
                <a:moveTo>
                  <a:pt x="146" y="0"/>
                </a:moveTo>
                <a:lnTo>
                  <a:pt x="152" y="0"/>
                </a:lnTo>
                <a:lnTo>
                  <a:pt x="156" y="0"/>
                </a:lnTo>
                <a:lnTo>
                  <a:pt x="166" y="2"/>
                </a:lnTo>
                <a:lnTo>
                  <a:pt x="172" y="4"/>
                </a:lnTo>
                <a:lnTo>
                  <a:pt x="181" y="6"/>
                </a:lnTo>
                <a:lnTo>
                  <a:pt x="185" y="6"/>
                </a:lnTo>
                <a:lnTo>
                  <a:pt x="195" y="8"/>
                </a:lnTo>
                <a:lnTo>
                  <a:pt x="199" y="10"/>
                </a:lnTo>
                <a:lnTo>
                  <a:pt x="209" y="14"/>
                </a:lnTo>
                <a:lnTo>
                  <a:pt x="212" y="16"/>
                </a:lnTo>
                <a:lnTo>
                  <a:pt x="220" y="20"/>
                </a:lnTo>
                <a:lnTo>
                  <a:pt x="224" y="24"/>
                </a:lnTo>
                <a:lnTo>
                  <a:pt x="232" y="30"/>
                </a:lnTo>
                <a:lnTo>
                  <a:pt x="236" y="32"/>
                </a:lnTo>
                <a:lnTo>
                  <a:pt x="244" y="38"/>
                </a:lnTo>
                <a:lnTo>
                  <a:pt x="248" y="42"/>
                </a:lnTo>
                <a:lnTo>
                  <a:pt x="250" y="44"/>
                </a:lnTo>
                <a:lnTo>
                  <a:pt x="253" y="48"/>
                </a:lnTo>
                <a:lnTo>
                  <a:pt x="257" y="52"/>
                </a:lnTo>
                <a:lnTo>
                  <a:pt x="263" y="58"/>
                </a:lnTo>
                <a:lnTo>
                  <a:pt x="267" y="62"/>
                </a:lnTo>
                <a:lnTo>
                  <a:pt x="271" y="70"/>
                </a:lnTo>
                <a:lnTo>
                  <a:pt x="273" y="74"/>
                </a:lnTo>
                <a:lnTo>
                  <a:pt x="279" y="84"/>
                </a:lnTo>
                <a:lnTo>
                  <a:pt x="281" y="88"/>
                </a:lnTo>
                <a:lnTo>
                  <a:pt x="283" y="97"/>
                </a:lnTo>
                <a:lnTo>
                  <a:pt x="285" y="101"/>
                </a:lnTo>
                <a:lnTo>
                  <a:pt x="289" y="109"/>
                </a:lnTo>
                <a:lnTo>
                  <a:pt x="290" y="115"/>
                </a:lnTo>
                <a:lnTo>
                  <a:pt x="292" y="125"/>
                </a:lnTo>
                <a:lnTo>
                  <a:pt x="292" y="129"/>
                </a:lnTo>
                <a:lnTo>
                  <a:pt x="292" y="139"/>
                </a:lnTo>
                <a:lnTo>
                  <a:pt x="292" y="145"/>
                </a:lnTo>
                <a:lnTo>
                  <a:pt x="292" y="149"/>
                </a:lnTo>
                <a:lnTo>
                  <a:pt x="292" y="155"/>
                </a:lnTo>
                <a:lnTo>
                  <a:pt x="292" y="159"/>
                </a:lnTo>
                <a:lnTo>
                  <a:pt x="292" y="169"/>
                </a:lnTo>
                <a:lnTo>
                  <a:pt x="292" y="175"/>
                </a:lnTo>
                <a:lnTo>
                  <a:pt x="290" y="185"/>
                </a:lnTo>
                <a:lnTo>
                  <a:pt x="289" y="189"/>
                </a:lnTo>
                <a:lnTo>
                  <a:pt x="285" y="199"/>
                </a:lnTo>
                <a:lnTo>
                  <a:pt x="283" y="203"/>
                </a:lnTo>
                <a:lnTo>
                  <a:pt x="281" y="212"/>
                </a:lnTo>
                <a:lnTo>
                  <a:pt x="279" y="216"/>
                </a:lnTo>
                <a:lnTo>
                  <a:pt x="273" y="224"/>
                </a:lnTo>
                <a:lnTo>
                  <a:pt x="271" y="228"/>
                </a:lnTo>
                <a:lnTo>
                  <a:pt x="267" y="236"/>
                </a:lnTo>
                <a:lnTo>
                  <a:pt x="263" y="240"/>
                </a:lnTo>
                <a:lnTo>
                  <a:pt x="257" y="248"/>
                </a:lnTo>
                <a:lnTo>
                  <a:pt x="253" y="252"/>
                </a:lnTo>
                <a:lnTo>
                  <a:pt x="250" y="254"/>
                </a:lnTo>
                <a:lnTo>
                  <a:pt x="248" y="258"/>
                </a:lnTo>
                <a:lnTo>
                  <a:pt x="244" y="262"/>
                </a:lnTo>
                <a:lnTo>
                  <a:pt x="236" y="268"/>
                </a:lnTo>
                <a:lnTo>
                  <a:pt x="232" y="272"/>
                </a:lnTo>
                <a:lnTo>
                  <a:pt x="224" y="276"/>
                </a:lnTo>
                <a:lnTo>
                  <a:pt x="220" y="278"/>
                </a:lnTo>
                <a:lnTo>
                  <a:pt x="212" y="284"/>
                </a:lnTo>
                <a:lnTo>
                  <a:pt x="209" y="286"/>
                </a:lnTo>
                <a:lnTo>
                  <a:pt x="199" y="288"/>
                </a:lnTo>
                <a:lnTo>
                  <a:pt x="195" y="290"/>
                </a:lnTo>
                <a:lnTo>
                  <a:pt x="185" y="294"/>
                </a:lnTo>
                <a:lnTo>
                  <a:pt x="181" y="296"/>
                </a:lnTo>
                <a:lnTo>
                  <a:pt x="172" y="298"/>
                </a:lnTo>
                <a:lnTo>
                  <a:pt x="166" y="298"/>
                </a:lnTo>
                <a:lnTo>
                  <a:pt x="156" y="298"/>
                </a:lnTo>
                <a:lnTo>
                  <a:pt x="152" y="298"/>
                </a:lnTo>
                <a:lnTo>
                  <a:pt x="146" y="298"/>
                </a:lnTo>
                <a:lnTo>
                  <a:pt x="142" y="298"/>
                </a:lnTo>
                <a:lnTo>
                  <a:pt x="136" y="298"/>
                </a:lnTo>
                <a:lnTo>
                  <a:pt x="127" y="298"/>
                </a:lnTo>
                <a:lnTo>
                  <a:pt x="123" y="298"/>
                </a:lnTo>
                <a:lnTo>
                  <a:pt x="113" y="296"/>
                </a:lnTo>
                <a:lnTo>
                  <a:pt x="107" y="294"/>
                </a:lnTo>
                <a:lnTo>
                  <a:pt x="99" y="290"/>
                </a:lnTo>
                <a:lnTo>
                  <a:pt x="96" y="288"/>
                </a:lnTo>
                <a:lnTo>
                  <a:pt x="86" y="286"/>
                </a:lnTo>
                <a:lnTo>
                  <a:pt x="82" y="284"/>
                </a:lnTo>
                <a:lnTo>
                  <a:pt x="72" y="278"/>
                </a:lnTo>
                <a:lnTo>
                  <a:pt x="68" y="276"/>
                </a:lnTo>
                <a:lnTo>
                  <a:pt x="60" y="272"/>
                </a:lnTo>
                <a:lnTo>
                  <a:pt x="57" y="268"/>
                </a:lnTo>
                <a:lnTo>
                  <a:pt x="51" y="262"/>
                </a:lnTo>
                <a:lnTo>
                  <a:pt x="47" y="258"/>
                </a:lnTo>
                <a:lnTo>
                  <a:pt x="43" y="254"/>
                </a:lnTo>
                <a:lnTo>
                  <a:pt x="41" y="252"/>
                </a:lnTo>
                <a:lnTo>
                  <a:pt x="37" y="248"/>
                </a:lnTo>
                <a:lnTo>
                  <a:pt x="31" y="240"/>
                </a:lnTo>
                <a:lnTo>
                  <a:pt x="29" y="236"/>
                </a:lnTo>
                <a:lnTo>
                  <a:pt x="23" y="228"/>
                </a:lnTo>
                <a:lnTo>
                  <a:pt x="19" y="224"/>
                </a:lnTo>
                <a:lnTo>
                  <a:pt x="16" y="216"/>
                </a:lnTo>
                <a:lnTo>
                  <a:pt x="14" y="212"/>
                </a:lnTo>
                <a:lnTo>
                  <a:pt x="10" y="203"/>
                </a:lnTo>
                <a:lnTo>
                  <a:pt x="8" y="199"/>
                </a:lnTo>
                <a:lnTo>
                  <a:pt x="6" y="189"/>
                </a:lnTo>
                <a:lnTo>
                  <a:pt x="6" y="185"/>
                </a:lnTo>
                <a:lnTo>
                  <a:pt x="4" y="175"/>
                </a:lnTo>
                <a:lnTo>
                  <a:pt x="2" y="169"/>
                </a:lnTo>
                <a:lnTo>
                  <a:pt x="0" y="159"/>
                </a:lnTo>
                <a:lnTo>
                  <a:pt x="0" y="155"/>
                </a:lnTo>
                <a:lnTo>
                  <a:pt x="0" y="149"/>
                </a:lnTo>
                <a:lnTo>
                  <a:pt x="0" y="145"/>
                </a:lnTo>
                <a:lnTo>
                  <a:pt x="0" y="139"/>
                </a:lnTo>
                <a:lnTo>
                  <a:pt x="2" y="129"/>
                </a:lnTo>
                <a:lnTo>
                  <a:pt x="4" y="125"/>
                </a:lnTo>
                <a:lnTo>
                  <a:pt x="6" y="115"/>
                </a:lnTo>
                <a:lnTo>
                  <a:pt x="6" y="109"/>
                </a:lnTo>
                <a:lnTo>
                  <a:pt x="8" y="101"/>
                </a:lnTo>
                <a:lnTo>
                  <a:pt x="10" y="97"/>
                </a:lnTo>
                <a:lnTo>
                  <a:pt x="14" y="88"/>
                </a:lnTo>
                <a:lnTo>
                  <a:pt x="16" y="84"/>
                </a:lnTo>
                <a:lnTo>
                  <a:pt x="19" y="74"/>
                </a:lnTo>
                <a:lnTo>
                  <a:pt x="23" y="70"/>
                </a:lnTo>
                <a:lnTo>
                  <a:pt x="29" y="62"/>
                </a:lnTo>
                <a:lnTo>
                  <a:pt x="31" y="58"/>
                </a:lnTo>
                <a:lnTo>
                  <a:pt x="37" y="52"/>
                </a:lnTo>
                <a:lnTo>
                  <a:pt x="41" y="48"/>
                </a:lnTo>
                <a:lnTo>
                  <a:pt x="43" y="44"/>
                </a:lnTo>
                <a:lnTo>
                  <a:pt x="47" y="42"/>
                </a:lnTo>
                <a:lnTo>
                  <a:pt x="51" y="38"/>
                </a:lnTo>
                <a:lnTo>
                  <a:pt x="57" y="32"/>
                </a:lnTo>
                <a:lnTo>
                  <a:pt x="60" y="30"/>
                </a:lnTo>
                <a:lnTo>
                  <a:pt x="68" y="24"/>
                </a:lnTo>
                <a:lnTo>
                  <a:pt x="72" y="20"/>
                </a:lnTo>
                <a:lnTo>
                  <a:pt x="82" y="16"/>
                </a:lnTo>
                <a:lnTo>
                  <a:pt x="86" y="14"/>
                </a:lnTo>
                <a:lnTo>
                  <a:pt x="96" y="10"/>
                </a:lnTo>
                <a:lnTo>
                  <a:pt x="99" y="8"/>
                </a:lnTo>
                <a:lnTo>
                  <a:pt x="107" y="6"/>
                </a:lnTo>
                <a:lnTo>
                  <a:pt x="113" y="6"/>
                </a:lnTo>
                <a:lnTo>
                  <a:pt x="123" y="4"/>
                </a:lnTo>
                <a:lnTo>
                  <a:pt x="127" y="2"/>
                </a:lnTo>
                <a:lnTo>
                  <a:pt x="136" y="0"/>
                </a:lnTo>
                <a:lnTo>
                  <a:pt x="142" y="0"/>
                </a:lnTo>
                <a:lnTo>
                  <a:pt x="146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2" name="Rectangle 92"/>
          <p:cNvSpPr>
            <a:spLocks noChangeArrowheads="1"/>
          </p:cNvSpPr>
          <p:nvPr/>
        </p:nvSpPr>
        <p:spPr bwMode="auto">
          <a:xfrm>
            <a:off x="2422600" y="448310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es-ES_tradnl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" name="Line 93"/>
          <p:cNvSpPr>
            <a:spLocks noChangeShapeType="1"/>
          </p:cNvSpPr>
          <p:nvPr/>
        </p:nvSpPr>
        <p:spPr bwMode="auto">
          <a:xfrm flipH="1">
            <a:off x="2589287" y="4275138"/>
            <a:ext cx="15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" name="Freeform 94"/>
          <p:cNvSpPr>
            <a:spLocks/>
          </p:cNvSpPr>
          <p:nvPr/>
        </p:nvSpPr>
        <p:spPr bwMode="auto">
          <a:xfrm>
            <a:off x="2533725" y="4256088"/>
            <a:ext cx="74612" cy="80963"/>
          </a:xfrm>
          <a:custGeom>
            <a:avLst/>
            <a:gdLst>
              <a:gd name="T0" fmla="*/ 37 w 50"/>
              <a:gd name="T1" fmla="*/ 14 h 51"/>
              <a:gd name="T2" fmla="*/ 50 w 50"/>
              <a:gd name="T3" fmla="*/ 26 h 51"/>
              <a:gd name="T4" fmla="*/ 0 w 50"/>
              <a:gd name="T5" fmla="*/ 51 h 51"/>
              <a:gd name="T6" fmla="*/ 25 w 50"/>
              <a:gd name="T7" fmla="*/ 0 h 51"/>
              <a:gd name="T8" fmla="*/ 37 w 50"/>
              <a:gd name="T9" fmla="*/ 1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1">
                <a:moveTo>
                  <a:pt x="37" y="14"/>
                </a:moveTo>
                <a:lnTo>
                  <a:pt x="50" y="26"/>
                </a:lnTo>
                <a:lnTo>
                  <a:pt x="0" y="51"/>
                </a:lnTo>
                <a:lnTo>
                  <a:pt x="25" y="0"/>
                </a:lnTo>
                <a:lnTo>
                  <a:pt x="37" y="14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5" name="Line 95"/>
          <p:cNvSpPr>
            <a:spLocks noChangeShapeType="1"/>
          </p:cNvSpPr>
          <p:nvPr/>
        </p:nvSpPr>
        <p:spPr bwMode="auto">
          <a:xfrm flipH="1">
            <a:off x="2590876" y="3948113"/>
            <a:ext cx="300037" cy="327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" name="Line 96"/>
          <p:cNvSpPr>
            <a:spLocks noChangeShapeType="1"/>
          </p:cNvSpPr>
          <p:nvPr/>
        </p:nvSpPr>
        <p:spPr bwMode="auto">
          <a:xfrm>
            <a:off x="2871862" y="5202238"/>
            <a:ext cx="15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7" name="Freeform 97"/>
          <p:cNvSpPr>
            <a:spLocks/>
          </p:cNvSpPr>
          <p:nvPr/>
        </p:nvSpPr>
        <p:spPr bwMode="auto">
          <a:xfrm>
            <a:off x="2851225" y="5189538"/>
            <a:ext cx="61912" cy="85725"/>
          </a:xfrm>
          <a:custGeom>
            <a:avLst/>
            <a:gdLst>
              <a:gd name="T0" fmla="*/ 14 w 43"/>
              <a:gd name="T1" fmla="*/ 10 h 54"/>
              <a:gd name="T2" fmla="*/ 29 w 43"/>
              <a:gd name="T3" fmla="*/ 0 h 54"/>
              <a:gd name="T4" fmla="*/ 43 w 43"/>
              <a:gd name="T5" fmla="*/ 54 h 54"/>
              <a:gd name="T6" fmla="*/ 0 w 43"/>
              <a:gd name="T7" fmla="*/ 20 h 54"/>
              <a:gd name="T8" fmla="*/ 14 w 43"/>
              <a:gd name="T9" fmla="*/ 1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4">
                <a:moveTo>
                  <a:pt x="14" y="10"/>
                </a:moveTo>
                <a:lnTo>
                  <a:pt x="29" y="0"/>
                </a:lnTo>
                <a:lnTo>
                  <a:pt x="43" y="54"/>
                </a:lnTo>
                <a:lnTo>
                  <a:pt x="0" y="20"/>
                </a:lnTo>
                <a:lnTo>
                  <a:pt x="14" y="1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Line 98"/>
          <p:cNvSpPr>
            <a:spLocks noChangeShapeType="1"/>
          </p:cNvSpPr>
          <p:nvPr/>
        </p:nvSpPr>
        <p:spPr bwMode="auto">
          <a:xfrm>
            <a:off x="2589288" y="4733925"/>
            <a:ext cx="282575" cy="468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9" name="Rectangle 99"/>
          <p:cNvSpPr>
            <a:spLocks noChangeArrowheads="1"/>
          </p:cNvSpPr>
          <p:nvPr/>
        </p:nvSpPr>
        <p:spPr bwMode="auto">
          <a:xfrm>
            <a:off x="2776612" y="2471737"/>
            <a:ext cx="42545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0" name="Rectangle 101"/>
          <p:cNvSpPr>
            <a:spLocks noChangeArrowheads="1"/>
          </p:cNvSpPr>
          <p:nvPr/>
        </p:nvSpPr>
        <p:spPr bwMode="auto">
          <a:xfrm>
            <a:off x="3413200" y="3535362"/>
            <a:ext cx="42545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" name="Rectangle 103"/>
          <p:cNvSpPr>
            <a:spLocks noChangeArrowheads="1"/>
          </p:cNvSpPr>
          <p:nvPr/>
        </p:nvSpPr>
        <p:spPr bwMode="auto">
          <a:xfrm>
            <a:off x="2878212" y="4595812"/>
            <a:ext cx="42703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" name="Text Box 126"/>
          <p:cNvSpPr txBox="1">
            <a:spLocks noChangeArrowheads="1"/>
          </p:cNvSpPr>
          <p:nvPr/>
        </p:nvSpPr>
        <p:spPr bwMode="auto">
          <a:xfrm>
            <a:off x="5303912" y="2022476"/>
            <a:ext cx="5003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1341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0500" algn="l">
              <a:tabLst>
                <a:tab pos="1341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41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41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41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41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41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41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41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ts val="600"/>
              </a:spcBef>
            </a:pPr>
            <a:endParaRPr lang="es-ES_tradnl" sz="1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s-ES_tradnl" sz="1800" dirty="0">
                <a:latin typeface="Arial" charset="0"/>
              </a:rPr>
              <a:t>V(G) = 3 regiones. Por lo tanto, h</a:t>
            </a:r>
            <a:r>
              <a:rPr lang="en-GB" sz="1800" dirty="0">
                <a:latin typeface="Arial" charset="0"/>
              </a:rPr>
              <a:t>ay </a:t>
            </a:r>
            <a:r>
              <a:rPr lang="en-GB" sz="1800" dirty="0" err="1">
                <a:latin typeface="Arial" charset="0"/>
              </a:rPr>
              <a:t>que</a:t>
            </a:r>
            <a:r>
              <a:rPr lang="en-GB" sz="1800" dirty="0">
                <a:latin typeface="Arial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GB" sz="1800" dirty="0" err="1">
                <a:latin typeface="Arial" charset="0"/>
              </a:rPr>
              <a:t>determinar</a:t>
            </a:r>
            <a:r>
              <a:rPr lang="en-GB" sz="1800" dirty="0">
                <a:latin typeface="Arial" charset="0"/>
              </a:rPr>
              <a:t> </a:t>
            </a:r>
            <a:r>
              <a:rPr lang="en-GB" sz="1800" dirty="0" err="1">
                <a:latin typeface="Arial" charset="0"/>
              </a:rPr>
              <a:t>tres</a:t>
            </a:r>
            <a:r>
              <a:rPr lang="en-GB" sz="1800" dirty="0">
                <a:latin typeface="Arial" charset="0"/>
              </a:rPr>
              <a:t> </a:t>
            </a:r>
            <a:r>
              <a:rPr lang="en-GB" sz="1800" dirty="0" err="1">
                <a:latin typeface="Arial" charset="0"/>
              </a:rPr>
              <a:t>caminos</a:t>
            </a:r>
            <a:r>
              <a:rPr lang="en-GB" sz="1800" dirty="0">
                <a:latin typeface="Arial" charset="0"/>
              </a:rPr>
              <a:t> </a:t>
            </a:r>
            <a:r>
              <a:rPr lang="en-GB" sz="1800" dirty="0" err="1">
                <a:latin typeface="Arial" charset="0"/>
              </a:rPr>
              <a:t>independientes</a:t>
            </a:r>
            <a:r>
              <a:rPr lang="en-GB" sz="1800" dirty="0">
                <a:latin typeface="Arial" charset="0"/>
              </a:rPr>
              <a:t>. </a:t>
            </a:r>
          </a:p>
          <a:p>
            <a:pPr>
              <a:lnSpc>
                <a:spcPct val="20000"/>
              </a:lnSpc>
            </a:pPr>
            <a:endParaRPr lang="en-GB" sz="1800" dirty="0">
              <a:latin typeface="Arial" charset="0"/>
            </a:endParaRPr>
          </a:p>
          <a:p>
            <a:pPr lvl="1">
              <a:buFont typeface="Wingdings" pitchFamily="2" charset="2"/>
              <a:buNone/>
            </a:pPr>
            <a:r>
              <a:rPr lang="en-GB" sz="1800" dirty="0">
                <a:latin typeface="Arial" charset="0"/>
              </a:rPr>
              <a:t>- Camino 1: 1-2-3-5-6</a:t>
            </a:r>
          </a:p>
          <a:p>
            <a:pPr lvl="1">
              <a:buFont typeface="Wingdings" pitchFamily="2" charset="2"/>
              <a:buNone/>
            </a:pPr>
            <a:r>
              <a:rPr lang="en-GB" sz="1800" dirty="0">
                <a:latin typeface="Arial" charset="0"/>
              </a:rPr>
              <a:t>- Camino 2: 1-2-4-6</a:t>
            </a:r>
          </a:p>
          <a:p>
            <a:pPr lvl="1">
              <a:buFont typeface="Wingdings" pitchFamily="2" charset="2"/>
              <a:buNone/>
            </a:pPr>
            <a:r>
              <a:rPr lang="en-GB" sz="1800" dirty="0">
                <a:latin typeface="Arial" charset="0"/>
              </a:rPr>
              <a:t>- Camino 3: 1-2-3-4-6</a:t>
            </a:r>
          </a:p>
          <a:p>
            <a:pPr>
              <a:lnSpc>
                <a:spcPct val="20000"/>
              </a:lnSpc>
            </a:pPr>
            <a:endParaRPr lang="en-GB" sz="1800" dirty="0">
              <a:latin typeface="Arial" charset="0"/>
            </a:endParaRPr>
          </a:p>
          <a:p>
            <a:r>
              <a:rPr lang="en-GB" sz="1800" dirty="0" err="1">
                <a:latin typeface="Arial" charset="0"/>
              </a:rPr>
              <a:t>Casos</a:t>
            </a:r>
            <a:r>
              <a:rPr lang="en-GB" sz="1800" dirty="0">
                <a:latin typeface="Arial" charset="0"/>
              </a:rPr>
              <a:t> de </a:t>
            </a:r>
            <a:r>
              <a:rPr lang="en-GB" sz="1800" dirty="0" err="1">
                <a:latin typeface="Arial" charset="0"/>
              </a:rPr>
              <a:t>prueba</a:t>
            </a:r>
            <a:r>
              <a:rPr lang="en-GB" sz="1800" dirty="0">
                <a:latin typeface="Arial" charset="0"/>
              </a:rPr>
              <a:t> </a:t>
            </a:r>
            <a:r>
              <a:rPr lang="en-GB" sz="1800" dirty="0" err="1">
                <a:latin typeface="Arial" charset="0"/>
              </a:rPr>
              <a:t>para</a:t>
            </a:r>
            <a:r>
              <a:rPr lang="en-GB" sz="1800" dirty="0">
                <a:latin typeface="Arial" charset="0"/>
              </a:rPr>
              <a:t> </a:t>
            </a:r>
            <a:r>
              <a:rPr lang="en-GB" sz="1800" dirty="0" err="1">
                <a:latin typeface="Arial" charset="0"/>
              </a:rPr>
              <a:t>cada</a:t>
            </a:r>
            <a:r>
              <a:rPr lang="en-GB" sz="1800" dirty="0">
                <a:latin typeface="Arial" charset="0"/>
              </a:rPr>
              <a:t> </a:t>
            </a:r>
            <a:r>
              <a:rPr lang="en-GB" sz="1800" dirty="0" err="1">
                <a:latin typeface="Arial" charset="0"/>
              </a:rPr>
              <a:t>camino</a:t>
            </a:r>
            <a:r>
              <a:rPr lang="en-GB" sz="1800" dirty="0">
                <a:latin typeface="Arial" charset="0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s-ES_tradnl" sz="1800" dirty="0">
                <a:latin typeface="Arial" charset="0"/>
              </a:rPr>
              <a:t>Camino 1: x=3, y= 5, </a:t>
            </a:r>
            <a:r>
              <a:rPr lang="es-ES_tradnl" sz="1800" dirty="0" err="1">
                <a:latin typeface="Arial" charset="0"/>
              </a:rPr>
              <a:t>rdo</a:t>
            </a:r>
            <a:r>
              <a:rPr lang="es-ES_tradnl" sz="1800" dirty="0">
                <a:latin typeface="Arial" charset="0"/>
              </a:rPr>
              <a:t>=4 </a:t>
            </a:r>
          </a:p>
          <a:p>
            <a:pPr lvl="1">
              <a:spcBef>
                <a:spcPts val="600"/>
              </a:spcBef>
            </a:pPr>
            <a:r>
              <a:rPr lang="es-ES_tradnl" sz="1800" dirty="0">
                <a:latin typeface="Arial" charset="0"/>
              </a:rPr>
              <a:t>Camino 2: x=-1, y=3, </a:t>
            </a:r>
            <a:r>
              <a:rPr lang="es-ES_tradnl" sz="1800" dirty="0" err="1">
                <a:latin typeface="Arial" charset="0"/>
              </a:rPr>
              <a:t>rdo</a:t>
            </a:r>
            <a:r>
              <a:rPr lang="es-ES_tradnl" sz="1800" dirty="0">
                <a:latin typeface="Arial" charset="0"/>
              </a:rPr>
              <a:t>=0, error</a:t>
            </a:r>
          </a:p>
          <a:p>
            <a:pPr lvl="1">
              <a:spcBef>
                <a:spcPts val="600"/>
              </a:spcBef>
            </a:pPr>
            <a:r>
              <a:rPr lang="es-ES_tradnl" sz="1800" dirty="0">
                <a:latin typeface="Arial" charset="0"/>
              </a:rPr>
              <a:t>Camino 3: x=4,  y=-3,  </a:t>
            </a:r>
            <a:r>
              <a:rPr lang="es-ES_tradnl" sz="1800" dirty="0" err="1">
                <a:latin typeface="Arial" charset="0"/>
              </a:rPr>
              <a:t>rdo</a:t>
            </a:r>
            <a:r>
              <a:rPr lang="es-ES_tradnl" sz="1800" dirty="0">
                <a:latin typeface="Arial" charset="0"/>
              </a:rPr>
              <a:t>=0, error</a:t>
            </a:r>
          </a:p>
          <a:p>
            <a:pPr>
              <a:spcBef>
                <a:spcPct val="50000"/>
              </a:spcBef>
            </a:pPr>
            <a:endParaRPr lang="es-ES_tradnl" sz="1800" dirty="0">
              <a:latin typeface="Arial" charset="0"/>
            </a:endParaRPr>
          </a:p>
        </p:txBody>
      </p:sp>
      <p:sp>
        <p:nvSpPr>
          <p:cNvPr id="53" name="Rectangle 130"/>
          <p:cNvSpPr>
            <a:spLocks noChangeArrowheads="1"/>
          </p:cNvSpPr>
          <p:nvPr/>
        </p:nvSpPr>
        <p:spPr bwMode="auto">
          <a:xfrm>
            <a:off x="3083000" y="2828925"/>
            <a:ext cx="2709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200">
                <a:solidFill>
                  <a:srgbClr val="F424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X&lt;0</a:t>
            </a:r>
          </a:p>
        </p:txBody>
      </p:sp>
      <p:sp>
        <p:nvSpPr>
          <p:cNvPr id="54" name="Rectangle 131"/>
          <p:cNvSpPr>
            <a:spLocks noChangeArrowheads="1"/>
          </p:cNvSpPr>
          <p:nvPr/>
        </p:nvSpPr>
        <p:spPr bwMode="auto">
          <a:xfrm>
            <a:off x="2784551" y="3122612"/>
            <a:ext cx="3718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Falso</a:t>
            </a:r>
          </a:p>
        </p:txBody>
      </p:sp>
      <p:sp>
        <p:nvSpPr>
          <p:cNvPr id="55" name="Rectangle 132"/>
          <p:cNvSpPr>
            <a:spLocks noChangeArrowheads="1"/>
          </p:cNvSpPr>
          <p:nvPr/>
        </p:nvSpPr>
        <p:spPr bwMode="auto">
          <a:xfrm>
            <a:off x="4065663" y="3074987"/>
            <a:ext cx="4552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Cierto</a:t>
            </a:r>
          </a:p>
        </p:txBody>
      </p:sp>
      <p:sp>
        <p:nvSpPr>
          <p:cNvPr id="56" name="Rectangle 133"/>
          <p:cNvSpPr>
            <a:spLocks noChangeArrowheads="1"/>
          </p:cNvSpPr>
          <p:nvPr/>
        </p:nvSpPr>
        <p:spPr bwMode="auto">
          <a:xfrm>
            <a:off x="2381325" y="3629025"/>
            <a:ext cx="2693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200">
                <a:solidFill>
                  <a:srgbClr val="F424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Y&lt;0</a:t>
            </a:r>
          </a:p>
        </p:txBody>
      </p:sp>
      <p:sp>
        <p:nvSpPr>
          <p:cNvPr id="57" name="Rectangle 134"/>
          <p:cNvSpPr>
            <a:spLocks noChangeArrowheads="1"/>
          </p:cNvSpPr>
          <p:nvPr/>
        </p:nvSpPr>
        <p:spPr bwMode="auto">
          <a:xfrm>
            <a:off x="3437013" y="3965575"/>
            <a:ext cx="4552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Cierto</a:t>
            </a:r>
          </a:p>
        </p:txBody>
      </p:sp>
      <p:sp>
        <p:nvSpPr>
          <p:cNvPr id="58" name="Rectangle 135"/>
          <p:cNvSpPr>
            <a:spLocks noChangeArrowheads="1"/>
          </p:cNvSpPr>
          <p:nvPr/>
        </p:nvSpPr>
        <p:spPr bwMode="auto">
          <a:xfrm>
            <a:off x="2149551" y="3965575"/>
            <a:ext cx="3718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_tradnl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Falso</a:t>
            </a:r>
          </a:p>
        </p:txBody>
      </p:sp>
    </p:spTree>
    <p:extLst>
      <p:ext uri="{BB962C8B-B14F-4D97-AF65-F5344CB8AC3E}">
        <p14:creationId xmlns:p14="http://schemas.microsoft.com/office/powerpoint/2010/main" val="391866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Realizar técnica de caja blanca:</a:t>
            </a:r>
          </a:p>
        </p:txBody>
      </p:sp>
    </p:spTree>
    <p:extLst>
      <p:ext uri="{BB962C8B-B14F-4D97-AF65-F5344CB8AC3E}">
        <p14:creationId xmlns:p14="http://schemas.microsoft.com/office/powerpoint/2010/main" val="129037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Diseño de casos de Prueba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19256" cy="4565104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s-CO" sz="2000" dirty="0">
                <a:latin typeface="Calibri" panose="020F0502020204030204" pitchFamily="34" charset="0"/>
              </a:rPr>
              <a:t>se centran en los detalles procedimentales del software, por lo que su diseño está fuertemente ligado al código fuente. El </a:t>
            </a:r>
            <a:r>
              <a:rPr lang="es-CO" sz="2000" dirty="0" err="1">
                <a:latin typeface="Calibri" panose="020F0502020204030204" pitchFamily="34" charset="0"/>
              </a:rPr>
              <a:t>tester</a:t>
            </a:r>
            <a:r>
              <a:rPr lang="es-CO" sz="2000" dirty="0">
                <a:latin typeface="Calibri" panose="020F0502020204030204" pitchFamily="34" charset="0"/>
              </a:rPr>
              <a:t> escoge distintos valores de entrada para examinar cada uno de los posibles flujos de ejecución del programa y cerciorarse de que se devuelven los valores de salida adecuados.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Se plantean distintos caminos de ejecución alternativos y se llevan a cabo para observar los resultados y contrastarlos con lo esperado. </a:t>
            </a:r>
          </a:p>
          <a:p>
            <a:pPr algn="just">
              <a:buFont typeface="Wingdings" pitchFamily="2" charset="2"/>
              <a:buChar char="§"/>
            </a:pPr>
            <a:r>
              <a:rPr lang="es-CO" sz="2000" dirty="0">
                <a:latin typeface="Calibri" panose="020F0502020204030204" pitchFamily="34" charset="0"/>
              </a:rPr>
              <a:t>En los sistemas orientados a objetos, las pruebas de caja blanca pueden aplicarse a los métodos de la clase.</a:t>
            </a:r>
            <a:endParaRPr lang="es-ES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152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Tipos de cobertura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19256" cy="4565104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Cobertura de sentencias: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cada sentencia o instrucción del programa se ejecute al menos una vez.</a:t>
            </a:r>
          </a:p>
          <a:p>
            <a:pPr algn="just">
              <a:buFont typeface="Wingdings" pitchFamily="2" charset="2"/>
              <a:buChar char="§"/>
            </a:pP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Cobertura de condiciones: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cada condición de cada decisión adopte el valor verdadero al menos una vez y el falso al menos una vez</a:t>
            </a:r>
          </a:p>
          <a:p>
            <a:pPr algn="just">
              <a:buFont typeface="Wingdings" pitchFamily="2" charset="2"/>
              <a:buChar char="§"/>
            </a:pP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Criterio de ciclos: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Consiste en exigir el criterio de cobertura obligando a que se cumpla.</a:t>
            </a:r>
          </a:p>
          <a:p>
            <a:pPr algn="just">
              <a:buFont typeface="Wingdings" pitchFamily="2" charset="2"/>
              <a:buChar char="§"/>
            </a:pP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Criterio de condición múltiple: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Debe garantizar todas las combinaciones posibles de las condiciones dentro de cada decisión.</a:t>
            </a: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36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40605"/>
            <a:ext cx="8229600" cy="108012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s-ES" sz="2800" dirty="0"/>
              <a:t>Tipos de cobertura	</a:t>
            </a: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82813" y="6356351"/>
            <a:ext cx="4273550" cy="365125"/>
          </a:xfrm>
        </p:spPr>
        <p:txBody>
          <a:bodyPr/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Jose Alberto Benítez Andrades– jose@indipro.es - @jabenitez88</a:t>
            </a:r>
            <a:endParaRPr lang="es-E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B0EE-1032-4B15-9AEA-FECA645AFCA3}" type="slidenum">
              <a:rPr lang="es-ES" smtClean="0"/>
              <a:t>5</a:t>
            </a:fld>
            <a:endParaRPr lang="es-ES" dirty="0"/>
          </a:p>
        </p:txBody>
      </p:sp>
      <p:grpSp>
        <p:nvGrpSpPr>
          <p:cNvPr id="6" name="Group 1042"/>
          <p:cNvGrpSpPr>
            <a:grpSpLocks/>
          </p:cNvGrpSpPr>
          <p:nvPr/>
        </p:nvGrpSpPr>
        <p:grpSpPr bwMode="auto">
          <a:xfrm>
            <a:off x="2852738" y="1340768"/>
            <a:ext cx="6959600" cy="5016500"/>
            <a:chOff x="-3" y="-3"/>
            <a:chExt cx="3236" cy="2192"/>
          </a:xfrm>
        </p:grpSpPr>
        <p:grpSp>
          <p:nvGrpSpPr>
            <p:cNvPr id="8" name="Group 1040"/>
            <p:cNvGrpSpPr>
              <a:grpSpLocks/>
            </p:cNvGrpSpPr>
            <p:nvPr/>
          </p:nvGrpSpPr>
          <p:grpSpPr bwMode="auto">
            <a:xfrm>
              <a:off x="0" y="0"/>
              <a:ext cx="3230" cy="2186"/>
              <a:chOff x="0" y="0"/>
              <a:chExt cx="3230" cy="2186"/>
            </a:xfrm>
          </p:grpSpPr>
          <p:grpSp>
            <p:nvGrpSpPr>
              <p:cNvPr id="10" name="Group 1033"/>
              <p:cNvGrpSpPr>
                <a:grpSpLocks/>
              </p:cNvGrpSpPr>
              <p:nvPr/>
            </p:nvGrpSpPr>
            <p:grpSpPr bwMode="auto">
              <a:xfrm>
                <a:off x="0" y="0"/>
                <a:ext cx="1700" cy="978"/>
                <a:chOff x="0" y="0"/>
                <a:chExt cx="1700" cy="978"/>
              </a:xfrm>
            </p:grpSpPr>
            <p:sp>
              <p:nvSpPr>
                <p:cNvPr id="20" name="Rectangle 1028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1644" cy="9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s-ES_tradnl" dirty="0">
                      <a:latin typeface="Courier New" pitchFamily="49" charset="0"/>
                      <a:cs typeface="Courier New" pitchFamily="49" charset="0"/>
                    </a:rPr>
                    <a:t>EJEMPLO 1:</a:t>
                  </a:r>
                  <a:endParaRPr lang="es-ES_tradnl" dirty="0">
                    <a:cs typeface="Times New Roman" pitchFamily="18" charset="0"/>
                  </a:endParaRPr>
                </a:p>
                <a:p>
                  <a:pPr algn="just"/>
                  <a:r>
                    <a:rPr lang="es-ES_tradnl" dirty="0" err="1">
                      <a:latin typeface="Courier New" pitchFamily="49" charset="0"/>
                      <a:cs typeface="Courier New" pitchFamily="49" charset="0"/>
                    </a:rPr>
                    <a:t>var</a:t>
                  </a:r>
                  <a:r>
                    <a:rPr lang="es-ES_tradnl" dirty="0">
                      <a:latin typeface="Courier New" pitchFamily="49" charset="0"/>
                      <a:cs typeface="Courier New" pitchFamily="49" charset="0"/>
                    </a:rPr>
                    <a:t> a=10;</a:t>
                  </a:r>
                </a:p>
                <a:p>
                  <a:pPr algn="just"/>
                  <a:r>
                    <a:rPr lang="es-ES_tradnl" dirty="0">
                      <a:latin typeface="Courier New" pitchFamily="49" charset="0"/>
                      <a:cs typeface="Courier New" pitchFamily="49" charset="0"/>
                    </a:rPr>
                    <a:t>Var b=5;</a:t>
                  </a:r>
                  <a:endParaRPr lang="es-ES_tradnl" dirty="0">
                    <a:cs typeface="Times New Roman" pitchFamily="18" charset="0"/>
                  </a:endParaRPr>
                </a:p>
                <a:p>
                  <a:pPr algn="just"/>
                  <a:endParaRPr lang="es-ES_tradnl" dirty="0">
                    <a:latin typeface="Courier New" pitchFamily="49" charset="0"/>
                    <a:cs typeface="Courier New" pitchFamily="49" charset="0"/>
                  </a:endParaRPr>
                </a:p>
                <a:p>
                  <a:pPr algn="just"/>
                  <a:r>
                    <a:rPr lang="es-ES_tradnl" dirty="0">
                      <a:latin typeface="Courier New" pitchFamily="49" charset="0"/>
                      <a:cs typeface="Courier New" pitchFamily="49" charset="0"/>
                    </a:rPr>
                    <a:t>a=a-b</a:t>
                  </a:r>
                  <a:endParaRPr lang="es-ES_tradnl" dirty="0">
                    <a:cs typeface="Times New Roman" pitchFamily="18" charset="0"/>
                  </a:endParaRPr>
                </a:p>
                <a:p>
                  <a:pPr algn="just"/>
                  <a:endParaRPr lang="es-ES_tradnl" sz="3600" dirty="0">
                    <a:latin typeface="Times New Roman" pitchFamily="18" charset="0"/>
                  </a:endParaRPr>
                </a:p>
              </p:txBody>
            </p:sp>
            <p:sp>
              <p:nvSpPr>
                <p:cNvPr id="21" name="Rectangle 10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0" cy="97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11" name="Group 1035"/>
              <p:cNvGrpSpPr>
                <a:grpSpLocks/>
              </p:cNvGrpSpPr>
              <p:nvPr/>
            </p:nvGrpSpPr>
            <p:grpSpPr bwMode="auto">
              <a:xfrm>
                <a:off x="1700" y="0"/>
                <a:ext cx="1530" cy="978"/>
                <a:chOff x="1700" y="0"/>
                <a:chExt cx="1530" cy="978"/>
              </a:xfrm>
            </p:grpSpPr>
            <p:sp>
              <p:nvSpPr>
                <p:cNvPr id="18" name="Rectangle 1029"/>
                <p:cNvSpPr>
                  <a:spLocks noChangeArrowheads="1"/>
                </p:cNvSpPr>
                <p:nvPr/>
              </p:nvSpPr>
              <p:spPr bwMode="auto">
                <a:xfrm>
                  <a:off x="1728" y="0"/>
                  <a:ext cx="1474" cy="9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EJEMPLO 2: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 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si (a&gt;b)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  entonces a=a-b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fin_si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endParaRPr lang="es-ES_tradnl" sz="3600">
                    <a:latin typeface="Times New Roman" pitchFamily="18" charset="0"/>
                  </a:endParaRPr>
                </a:p>
              </p:txBody>
            </p:sp>
            <p:sp>
              <p:nvSpPr>
                <p:cNvPr id="19" name="Rectangle 1034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530" cy="97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12" name="Group 1037"/>
              <p:cNvGrpSpPr>
                <a:grpSpLocks/>
              </p:cNvGrpSpPr>
              <p:nvPr/>
            </p:nvGrpSpPr>
            <p:grpSpPr bwMode="auto">
              <a:xfrm>
                <a:off x="0" y="978"/>
                <a:ext cx="1700" cy="1208"/>
                <a:chOff x="0" y="978"/>
                <a:chExt cx="1700" cy="1208"/>
              </a:xfrm>
            </p:grpSpPr>
            <p:sp>
              <p:nvSpPr>
                <p:cNvPr id="16" name="Rectangle 1030"/>
                <p:cNvSpPr>
                  <a:spLocks noChangeArrowheads="1"/>
                </p:cNvSpPr>
                <p:nvPr/>
              </p:nvSpPr>
              <p:spPr bwMode="auto">
                <a:xfrm>
                  <a:off x="28" y="978"/>
                  <a:ext cx="1644" cy="1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EJEMPLO 3: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 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i=1</a:t>
                  </a:r>
                  <a:endParaRPr lang="es-ES_tradnl">
                    <a:cs typeface="Times New Roman" pitchFamily="18" charset="0"/>
                  </a:endParaRPr>
                </a:p>
                <a:p>
                  <a:pPr algn="l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mientras (v[i]&lt;&gt;b) y(i&lt;&gt;5) 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n-GB">
                      <a:latin typeface="Courier New" pitchFamily="49" charset="0"/>
                      <a:cs typeface="Courier New" pitchFamily="49" charset="0"/>
                    </a:rPr>
                    <a:t>hacer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n-GB">
                      <a:latin typeface="Courier New" pitchFamily="49" charset="0"/>
                      <a:cs typeface="Courier New" pitchFamily="49" charset="0"/>
                    </a:rPr>
                    <a:t>   i=i+1;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fin_mientras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endParaRPr lang="es-ES_tradnl" sz="3600">
                    <a:latin typeface="Times New Roman" pitchFamily="18" charset="0"/>
                  </a:endParaRPr>
                </a:p>
              </p:txBody>
            </p:sp>
            <p:sp>
              <p:nvSpPr>
                <p:cNvPr id="17" name="Rectangle 1036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1700" cy="120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13" name="Group 1039"/>
              <p:cNvGrpSpPr>
                <a:grpSpLocks/>
              </p:cNvGrpSpPr>
              <p:nvPr/>
            </p:nvGrpSpPr>
            <p:grpSpPr bwMode="auto">
              <a:xfrm>
                <a:off x="1700" y="978"/>
                <a:ext cx="1530" cy="1208"/>
                <a:chOff x="1700" y="978"/>
                <a:chExt cx="1530" cy="1208"/>
              </a:xfrm>
            </p:grpSpPr>
            <p:sp>
              <p:nvSpPr>
                <p:cNvPr id="14" name="Rectangle 1031"/>
                <p:cNvSpPr>
                  <a:spLocks noChangeArrowheads="1"/>
                </p:cNvSpPr>
                <p:nvPr/>
              </p:nvSpPr>
              <p:spPr bwMode="auto">
                <a:xfrm>
                  <a:off x="1728" y="978"/>
                  <a:ext cx="1474" cy="1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EJEMPLO 4: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 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si (a&gt;b) y (b es primo)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  entonces a=a-b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r>
                    <a:rPr lang="es-ES_tradnl">
                      <a:latin typeface="Courier New" pitchFamily="49" charset="0"/>
                      <a:cs typeface="Courier New" pitchFamily="49" charset="0"/>
                    </a:rPr>
                    <a:t>fin_si</a:t>
                  </a:r>
                  <a:endParaRPr lang="es-ES_tradnl">
                    <a:cs typeface="Times New Roman" pitchFamily="18" charset="0"/>
                  </a:endParaRPr>
                </a:p>
                <a:p>
                  <a:pPr algn="just"/>
                  <a:endParaRPr lang="es-ES_tradnl" sz="3600">
                    <a:latin typeface="Times New Roman" pitchFamily="18" charset="0"/>
                  </a:endParaRPr>
                </a:p>
              </p:txBody>
            </p:sp>
            <p:sp>
              <p:nvSpPr>
                <p:cNvPr id="15" name="Rectangle 1038"/>
                <p:cNvSpPr>
                  <a:spLocks noChangeArrowheads="1"/>
                </p:cNvSpPr>
                <p:nvPr/>
              </p:nvSpPr>
              <p:spPr bwMode="auto">
                <a:xfrm>
                  <a:off x="1700" y="978"/>
                  <a:ext cx="1530" cy="120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sp>
          <p:nvSpPr>
            <p:cNvPr id="9" name="Rectangle 1041"/>
            <p:cNvSpPr>
              <a:spLocks noChangeArrowheads="1"/>
            </p:cNvSpPr>
            <p:nvPr/>
          </p:nvSpPr>
          <p:spPr bwMode="auto">
            <a:xfrm>
              <a:off x="-3" y="-3"/>
              <a:ext cx="3236" cy="219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31599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Prueba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000" dirty="0">
                <a:latin typeface="Calibri" panose="020F0502020204030204" pitchFamily="34" charset="0"/>
              </a:rPr>
              <a:t>Flujo de datos.</a:t>
            </a:r>
          </a:p>
          <a:p>
            <a:r>
              <a:rPr lang="es-CO" sz="2000" dirty="0">
                <a:latin typeface="Calibri" panose="020F0502020204030204" pitchFamily="34" charset="0"/>
              </a:rPr>
              <a:t>Camino básico.</a:t>
            </a:r>
          </a:p>
          <a:p>
            <a:endParaRPr lang="es-CO" sz="2000" dirty="0">
              <a:latin typeface="Calibri" panose="020F050202020403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309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>
                <a:latin typeface="Calibri" panose="020F0502020204030204" pitchFamily="34" charset="0"/>
              </a:rPr>
              <a:t>El diagrama de flujo de control es anotado con información sobre cómo se definen usan las variables del programa.</a:t>
            </a:r>
          </a:p>
          <a:p>
            <a:r>
              <a:rPr lang="es-CO" sz="2000" dirty="0">
                <a:latin typeface="Calibri" panose="020F0502020204030204" pitchFamily="34" charset="0"/>
              </a:rPr>
              <a:t>Para este tipo de prueba hay diferentes técnicas: cobertura caminos,  cobertura de sentencia, cobertura de ramas</a:t>
            </a:r>
          </a:p>
          <a:p>
            <a:r>
              <a:rPr lang="es-CO" sz="2000" dirty="0">
                <a:latin typeface="Calibri" panose="020F0502020204030204" pitchFamily="34" charset="0"/>
              </a:rPr>
              <a:t>El criterio más fuerte busca probar todos los caminos de definición-uso: </a:t>
            </a:r>
          </a:p>
        </p:txBody>
      </p:sp>
    </p:spTree>
    <p:extLst>
      <p:ext uri="{BB962C8B-B14F-4D97-AF65-F5344CB8AC3E}">
        <p14:creationId xmlns:p14="http://schemas.microsoft.com/office/powerpoint/2010/main" val="385517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290" y="145807"/>
            <a:ext cx="10323978" cy="67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Control de caminos: no es muy </a:t>
            </a:r>
            <a:r>
              <a:rPr lang="es-CO" dirty="0" err="1"/>
              <a:t>pracitco</a:t>
            </a:r>
            <a:r>
              <a:rPr lang="es-CO" dirty="0"/>
              <a:t> por la cantidad de rutas, es adecuado cuando hay fallas en el software.</a:t>
            </a:r>
          </a:p>
          <a:p>
            <a:r>
              <a:rPr lang="es-CO" dirty="0"/>
              <a:t> Caminos de sentencia: El problema básico es seleccionar unos pocos caminos que recorran todos los nodos de un control de flujo.</a:t>
            </a:r>
          </a:p>
          <a:p>
            <a:r>
              <a:rPr lang="es-CO" dirty="0"/>
              <a:t>Caminos de rama: se caracteriza por:</a:t>
            </a:r>
          </a:p>
          <a:p>
            <a:pPr lvl="1"/>
            <a:r>
              <a:rPr lang="es-CO" dirty="0"/>
              <a:t>Todos los nodos rectángulo debe tener como máximo una rama de salida.</a:t>
            </a:r>
          </a:p>
          <a:p>
            <a:pPr lvl="1"/>
            <a:r>
              <a:rPr lang="es-CO" dirty="0"/>
              <a:t>Todos los nodos de diamante tiene dos ramas de salida.</a:t>
            </a:r>
          </a:p>
          <a:p>
            <a:pPr lvl="1"/>
            <a:r>
              <a:rPr lang="es-CO" dirty="0"/>
              <a:t>Cobertura de ramas completa significa la selección de un número de caminos de manera que cada rama se </a:t>
            </a:r>
            <a:r>
              <a:rPr lang="es-CO" dirty="0" err="1"/>
              <a:t>incluyeen</a:t>
            </a:r>
            <a:r>
              <a:rPr lang="es-CO" dirty="0"/>
              <a:t> al menos una ruta.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73862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1136</Words>
  <Application>Microsoft Office PowerPoint</Application>
  <PresentationFormat>Panorámica</PresentationFormat>
  <Paragraphs>275</Paragraphs>
  <Slides>21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Wingdings</vt:lpstr>
      <vt:lpstr>Retrospección</vt:lpstr>
      <vt:lpstr>Pruebas de Caja Blanca</vt:lpstr>
      <vt:lpstr>Caja blanca</vt:lpstr>
      <vt:lpstr>Diseño de casos de Prueba </vt:lpstr>
      <vt:lpstr>Tipos de cobertura </vt:lpstr>
      <vt:lpstr>Tipos de cobertura </vt:lpstr>
      <vt:lpstr>Tipos de Prueba</vt:lpstr>
      <vt:lpstr>Flujo de Datos</vt:lpstr>
      <vt:lpstr>Presentación de PowerPoint</vt:lpstr>
      <vt:lpstr>Flujo de Datos</vt:lpstr>
      <vt:lpstr>Prueba del camino básico</vt:lpstr>
      <vt:lpstr>Prueba del camino básico: Grafos de Flujo</vt:lpstr>
      <vt:lpstr>Ejemplo</vt:lpstr>
      <vt:lpstr>Prueba del camino básico: Grafos de Flujo</vt:lpstr>
      <vt:lpstr>Prueba del camino básico: Complejidad Ciclomática</vt:lpstr>
      <vt:lpstr>Prueba del camino básico: Complejidad Ciclomática</vt:lpstr>
      <vt:lpstr>Prueba del camino básico: Complejidad Ciclomática</vt:lpstr>
      <vt:lpstr>Prueba del camino básico: Derivación de casos de prueba</vt:lpstr>
      <vt:lpstr>Prueba del camino básico: Derivación de casos de prueba</vt:lpstr>
      <vt:lpstr>Prueba del camino básico: Derivación de casos de prueba</vt:lpstr>
      <vt:lpstr>Prueba del camino básico: Ejemplo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 Caja Blanca</dc:title>
  <dc:creator>Escorpion</dc:creator>
  <cp:lastModifiedBy>cga</cp:lastModifiedBy>
  <cp:revision>38</cp:revision>
  <dcterms:created xsi:type="dcterms:W3CDTF">2016-04-15T23:50:06Z</dcterms:created>
  <dcterms:modified xsi:type="dcterms:W3CDTF">2018-10-08T22:31:04Z</dcterms:modified>
</cp:coreProperties>
</file>