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  <p:sldMasterId id="2147483811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4" autoAdjust="0"/>
    <p:restoredTop sz="91967" autoAdjust="0"/>
  </p:normalViewPr>
  <p:slideViewPr>
    <p:cSldViewPr snapToGrid="0">
      <p:cViewPr varScale="1">
        <p:scale>
          <a:sx n="89" d="100"/>
          <a:sy n="89" d="100"/>
        </p:scale>
        <p:origin x="1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CFCF3-2817-469F-B17A-E746A0C6D49F}" type="datetimeFigureOut">
              <a:rPr lang="es-CO" smtClean="0"/>
              <a:t>16/11/2018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727EE1-A47F-4435-AB1E-94A0A7D4072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3527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LUCIO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727EE1-A47F-4435-AB1E-94A0A7D40720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62034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DANIEL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727EE1-A47F-4435-AB1E-94A0A7D40720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3373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JULIO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727EE1-A47F-4435-AB1E-94A0A7D40720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3212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HECTOR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727EE1-A47F-4435-AB1E-94A0A7D40720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313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LUCIO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727EE1-A47F-4435-AB1E-94A0A7D40720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0953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HECTOR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727EE1-A47F-4435-AB1E-94A0A7D40720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11302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LUCIO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727EE1-A47F-4435-AB1E-94A0A7D40720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9016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HECTOR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727EE1-A47F-4435-AB1E-94A0A7D40720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6950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DANIEL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727EE1-A47F-4435-AB1E-94A0A7D40720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998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JULIO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727EE1-A47F-4435-AB1E-94A0A7D40720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8524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77EE-DCE7-49AF-90A2-7751C48BF85B}" type="datetimeFigureOut">
              <a:rPr lang="es-CO" smtClean="0"/>
              <a:t>16/11/2018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1DDC-FF27-43BB-B0CB-E9097DAA92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2467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77EE-DCE7-49AF-90A2-7751C48BF85B}" type="datetimeFigureOut">
              <a:rPr lang="es-CO" smtClean="0"/>
              <a:t>16/11/2018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1DDC-FF27-43BB-B0CB-E9097DAA92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266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77EE-DCE7-49AF-90A2-7751C48BF85B}" type="datetimeFigureOut">
              <a:rPr lang="es-CO" smtClean="0"/>
              <a:t>16/11/2018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1DDC-FF27-43BB-B0CB-E9097DAA92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8856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77EE-DCE7-49AF-90A2-7751C48BF85B}" type="datetimeFigureOut">
              <a:rPr lang="es-CO" smtClean="0"/>
              <a:t>16/11/2018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DE21DDC-FF27-43BB-B0CB-E9097DAA92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378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77EE-DCE7-49AF-90A2-7751C48BF85B}" type="datetimeFigureOut">
              <a:rPr lang="es-CO" smtClean="0"/>
              <a:t>16/11/2018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1DDC-FF27-43BB-B0CB-E9097DAA92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1614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77EE-DCE7-49AF-90A2-7751C48BF85B}" type="datetimeFigureOut">
              <a:rPr lang="es-CO" smtClean="0"/>
              <a:t>16/11/2018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DE21DDC-FF27-43BB-B0CB-E9097DAA92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3746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77EE-DCE7-49AF-90A2-7751C48BF85B}" type="datetimeFigureOut">
              <a:rPr lang="es-CO" smtClean="0"/>
              <a:t>16/11/2018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DE21DDC-FF27-43BB-B0CB-E9097DAA92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1673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77EE-DCE7-49AF-90A2-7751C48BF85B}" type="datetimeFigureOut">
              <a:rPr lang="es-CO" smtClean="0"/>
              <a:t>16/11/2018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DE21DDC-FF27-43BB-B0CB-E9097DAA92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4344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77EE-DCE7-49AF-90A2-7751C48BF85B}" type="datetimeFigureOut">
              <a:rPr lang="es-CO" smtClean="0"/>
              <a:t>16/11/2018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1DDC-FF27-43BB-B0CB-E9097DAA92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76680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77EE-DCE7-49AF-90A2-7751C48BF85B}" type="datetimeFigureOut">
              <a:rPr lang="es-CO" smtClean="0"/>
              <a:t>16/11/2018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1DDC-FF27-43BB-B0CB-E9097DAA92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7321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77EE-DCE7-49AF-90A2-7751C48BF85B}" type="datetimeFigureOut">
              <a:rPr lang="es-CO" smtClean="0"/>
              <a:t>16/11/2018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1DDC-FF27-43BB-B0CB-E9097DAA92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814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77EE-DCE7-49AF-90A2-7751C48BF85B}" type="datetimeFigureOut">
              <a:rPr lang="es-CO" smtClean="0"/>
              <a:t>16/11/2018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1DDC-FF27-43BB-B0CB-E9097DAA92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441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77EE-DCE7-49AF-90A2-7751C48BF85B}" type="datetimeFigureOut">
              <a:rPr lang="es-CO" smtClean="0"/>
              <a:t>16/11/2018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DE21DDC-FF27-43BB-B0CB-E9097DAA92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03040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77EE-DCE7-49AF-90A2-7751C48BF85B}" type="datetimeFigureOut">
              <a:rPr lang="es-CO" smtClean="0"/>
              <a:t>16/11/2018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DE21DDC-FF27-43BB-B0CB-E9097DAA92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72599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77EE-DCE7-49AF-90A2-7751C48BF85B}" type="datetimeFigureOut">
              <a:rPr lang="es-CO" smtClean="0"/>
              <a:t>16/11/2018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DE21DDC-FF27-43BB-B0CB-E9097DAA92A9}" type="slidenum">
              <a:rPr lang="es-CO" smtClean="0"/>
              <a:t>‹Nº›</a:t>
            </a:fld>
            <a:endParaRPr lang="es-CO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89541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77EE-DCE7-49AF-90A2-7751C48BF85B}" type="datetimeFigureOut">
              <a:rPr lang="es-CO" smtClean="0"/>
              <a:t>16/11/2018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DE21DDC-FF27-43BB-B0CB-E9097DAA92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71767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77EE-DCE7-49AF-90A2-7751C48BF85B}" type="datetimeFigureOut">
              <a:rPr lang="es-CO" smtClean="0"/>
              <a:t>16/11/2018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DE21DDC-FF27-43BB-B0CB-E9097DAA92A9}" type="slidenum">
              <a:rPr lang="es-CO" smtClean="0"/>
              <a:t>‹Nº›</a:t>
            </a:fld>
            <a:endParaRPr lang="es-CO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09421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77EE-DCE7-49AF-90A2-7751C48BF85B}" type="datetimeFigureOut">
              <a:rPr lang="es-CO" smtClean="0"/>
              <a:t>16/11/2018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DE21DDC-FF27-43BB-B0CB-E9097DAA92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03936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77EE-DCE7-49AF-90A2-7751C48BF85B}" type="datetimeFigureOut">
              <a:rPr lang="es-CO" smtClean="0"/>
              <a:t>16/11/2018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1DDC-FF27-43BB-B0CB-E9097DAA92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92826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77EE-DCE7-49AF-90A2-7751C48BF85B}" type="datetimeFigureOut">
              <a:rPr lang="es-CO" smtClean="0"/>
              <a:t>16/11/2018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1DDC-FF27-43BB-B0CB-E9097DAA92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1589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77EE-DCE7-49AF-90A2-7751C48BF85B}" type="datetimeFigureOut">
              <a:rPr lang="es-CO" smtClean="0"/>
              <a:t>16/11/2018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1DDC-FF27-43BB-B0CB-E9097DAA92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6442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77EE-DCE7-49AF-90A2-7751C48BF85B}" type="datetimeFigureOut">
              <a:rPr lang="es-CO" smtClean="0"/>
              <a:t>16/11/2018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1DDC-FF27-43BB-B0CB-E9097DAA92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3384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77EE-DCE7-49AF-90A2-7751C48BF85B}" type="datetimeFigureOut">
              <a:rPr lang="es-CO" smtClean="0"/>
              <a:t>16/11/2018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1DDC-FF27-43BB-B0CB-E9097DAA92A9}" type="slidenum">
              <a:rPr lang="es-CO" smtClean="0"/>
              <a:t>‹Nº›</a:t>
            </a:fld>
            <a:endParaRPr lang="es-CO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34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77EE-DCE7-49AF-90A2-7751C48BF85B}" type="datetimeFigureOut">
              <a:rPr lang="es-CO" smtClean="0"/>
              <a:t>16/11/2018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1DDC-FF27-43BB-B0CB-E9097DAA92A9}" type="slidenum">
              <a:rPr lang="es-CO" smtClean="0"/>
              <a:t>‹Nº›</a:t>
            </a:fld>
            <a:endParaRPr lang="es-CO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9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77EE-DCE7-49AF-90A2-7751C48BF85B}" type="datetimeFigureOut">
              <a:rPr lang="es-CO" smtClean="0"/>
              <a:t>16/11/2018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1DDC-FF27-43BB-B0CB-E9097DAA92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2567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77EE-DCE7-49AF-90A2-7751C48BF85B}" type="datetimeFigureOut">
              <a:rPr lang="es-CO" smtClean="0"/>
              <a:t>16/11/2018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1DDC-FF27-43BB-B0CB-E9097DAA92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0231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77EE-DCE7-49AF-90A2-7751C48BF85B}" type="datetimeFigureOut">
              <a:rPr lang="es-CO" smtClean="0"/>
              <a:t>16/11/2018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1DDC-FF27-43BB-B0CB-E9097DAA92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5643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13E77EE-DCE7-49AF-90A2-7751C48BF85B}" type="datetimeFigureOut">
              <a:rPr lang="es-CO" smtClean="0"/>
              <a:t>16/11/2018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21DDC-FF27-43BB-B0CB-E9097DAA92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945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E77EE-DCE7-49AF-90A2-7751C48BF85B}" type="datetimeFigureOut">
              <a:rPr lang="es-CO" smtClean="0"/>
              <a:t>16/11/2018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DE21DDC-FF27-43BB-B0CB-E9097DAA92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7274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ICONIX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CO" dirty="0"/>
              <a:t>José Luciano Amaya Carrascal.</a:t>
            </a:r>
          </a:p>
          <a:p>
            <a:r>
              <a:rPr lang="es-CO" dirty="0"/>
              <a:t>Hector Fabio Martínez Gómez.</a:t>
            </a:r>
          </a:p>
          <a:p>
            <a:r>
              <a:rPr lang="es-CO" dirty="0"/>
              <a:t>Daniel Alejandro Rodríguez Aguirre.</a:t>
            </a:r>
          </a:p>
          <a:p>
            <a:r>
              <a:rPr lang="es-CO" dirty="0" smtClean="0"/>
              <a:t>Julio Reinaldo Valverde Moran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3207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Resumen del Proceso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826" y="1732878"/>
            <a:ext cx="6410508" cy="3937000"/>
          </a:xfrm>
        </p:spPr>
      </p:pic>
    </p:spTree>
    <p:extLst>
      <p:ext uri="{BB962C8B-B14F-4D97-AF65-F5344CB8AC3E}">
        <p14:creationId xmlns:p14="http://schemas.microsoft.com/office/powerpoint/2010/main" val="338015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¿Qué es Iconix?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410045" y="1627990"/>
            <a:ext cx="8358360" cy="3777622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Iconix es una metodología pesada-ligera de Desarrollo del Software que se halla a medio </a:t>
            </a:r>
            <a:r>
              <a:rPr lang="es-CO" dirty="0" smtClean="0"/>
              <a:t>camino entre </a:t>
            </a:r>
            <a:r>
              <a:rPr lang="es-CO" dirty="0"/>
              <a:t>un RUP </a:t>
            </a:r>
            <a:r>
              <a:rPr lang="es-CO" dirty="0" smtClean="0"/>
              <a:t>(Rational </a:t>
            </a:r>
            <a:r>
              <a:rPr lang="es-CO" dirty="0"/>
              <a:t>Unified Process) y un XP (eXtreme Programming</a:t>
            </a:r>
            <a:r>
              <a:rPr lang="es-CO" dirty="0" smtClean="0"/>
              <a:t>).</a:t>
            </a:r>
            <a:endParaRPr lang="es-CO" dirty="0"/>
          </a:p>
          <a:p>
            <a:pPr marL="0" indent="0">
              <a:buNone/>
            </a:pPr>
            <a:r>
              <a:rPr lang="es-CO" dirty="0"/>
              <a:t>Fue elaborado por Doug Rosenberg y Kendall </a:t>
            </a:r>
            <a:r>
              <a:rPr lang="es-CO" dirty="0" smtClean="0"/>
              <a:t>Scott.</a:t>
            </a:r>
            <a:endParaRPr lang="es-CO" dirty="0"/>
          </a:p>
          <a:p>
            <a:pPr marL="0" indent="0">
              <a:buNone/>
            </a:pPr>
            <a:endParaRPr lang="es-CO" u="sng" dirty="0"/>
          </a:p>
        </p:txBody>
      </p:sp>
    </p:spTree>
    <p:extLst>
      <p:ext uri="{BB962C8B-B14F-4D97-AF65-F5344CB8AC3E}">
        <p14:creationId xmlns:p14="http://schemas.microsoft.com/office/powerpoint/2010/main" val="278580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Características de Iconix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s-CO" b="1" dirty="0" smtClean="0"/>
              <a:t>Iterativo </a:t>
            </a:r>
            <a:r>
              <a:rPr lang="es-CO" b="1" dirty="0"/>
              <a:t>e </a:t>
            </a:r>
            <a:r>
              <a:rPr lang="es-CO" b="1" dirty="0" smtClean="0"/>
              <a:t>Incremental.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CO" b="1" dirty="0" smtClean="0"/>
              <a:t>Trazabilidad.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CO" b="1" dirty="0" smtClean="0"/>
              <a:t>Dinámica del UML.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750" y="1572281"/>
            <a:ext cx="2619426" cy="193471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344" y="3399416"/>
            <a:ext cx="3766881" cy="274040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973" y="3970759"/>
            <a:ext cx="4894901" cy="136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96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b="1" dirty="0" smtClean="0"/>
              <a:t>Ventajas: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O" dirty="0"/>
              <a:t>ICONIX es un modelo pequeño y firme que no desecha el análisis y el </a:t>
            </a:r>
            <a:r>
              <a:rPr lang="es-CO" dirty="0" smtClean="0"/>
              <a:t>diseño.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O" dirty="0"/>
              <a:t>Usa un análisis de robustez que reduce la ambigüedad al describir los casos</a:t>
            </a:r>
            <a:r>
              <a:rPr lang="es-CO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O" dirty="0"/>
              <a:t>Dedicada a la construcción de sistemas de gestión de pequeña y mediana complejidad con la participación de los usuarios finales.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b="1" dirty="0" smtClean="0"/>
              <a:t>Desventajas: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O" dirty="0" smtClean="0"/>
              <a:t>No debe ser </a:t>
            </a:r>
            <a:r>
              <a:rPr lang="es-CO" dirty="0"/>
              <a:t>usado para proyectos grandes</a:t>
            </a:r>
            <a:r>
              <a:rPr lang="es-CO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O" dirty="0"/>
              <a:t>Necesita información rápida y puntual de los requisitos, el diseño y las </a:t>
            </a:r>
            <a:r>
              <a:rPr lang="es-CO" dirty="0" smtClean="0"/>
              <a:t>estimaciones.</a:t>
            </a:r>
          </a:p>
          <a:p>
            <a:pPr marL="0" indent="0">
              <a:buNone/>
            </a:pPr>
            <a:endParaRPr lang="es-CO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264" y="1"/>
            <a:ext cx="6565423" cy="288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60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Fases de Iconix</a:t>
            </a:r>
            <a:endParaRPr lang="es-CO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2589212" y="1531172"/>
            <a:ext cx="8915400" cy="37776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CO" dirty="0" smtClean="0"/>
              <a:t>Análisis de Requisitos.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O" dirty="0" smtClean="0"/>
              <a:t>Análisis y Diseño Preliminar.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O" dirty="0" smtClean="0"/>
              <a:t>Diseño.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O" dirty="0" smtClean="0"/>
              <a:t>Implementación.</a:t>
            </a:r>
          </a:p>
          <a:p>
            <a:pPr>
              <a:buFont typeface="Wingdings" panose="05000000000000000000" pitchFamily="2" charset="2"/>
              <a:buChar char="§"/>
            </a:pPr>
            <a:endParaRPr lang="es-CO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850" y="2173045"/>
            <a:ext cx="4653684" cy="371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44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Análisis de Requisitos.</a:t>
            </a:r>
            <a:br>
              <a:rPr lang="es-CO" dirty="0"/>
            </a:b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 smtClean="0"/>
              <a:t>1.Requisitos Funcionales y No Funcionales.</a:t>
            </a:r>
          </a:p>
          <a:p>
            <a:pPr marL="0" indent="0">
              <a:buNone/>
            </a:pPr>
            <a:r>
              <a:rPr lang="es-CO" dirty="0" smtClean="0"/>
              <a:t>2.Modelo de Dominio.</a:t>
            </a:r>
          </a:p>
          <a:p>
            <a:pPr marL="0" indent="0">
              <a:buNone/>
            </a:pPr>
            <a:r>
              <a:rPr lang="es-CO" dirty="0" smtClean="0"/>
              <a:t>3. Prototipos (</a:t>
            </a:r>
            <a:r>
              <a:rPr lang="es-CO" dirty="0" err="1" smtClean="0"/>
              <a:t>Mockups</a:t>
            </a:r>
            <a:r>
              <a:rPr lang="es-CO" dirty="0" smtClean="0"/>
              <a:t>). </a:t>
            </a:r>
          </a:p>
          <a:p>
            <a:pPr marL="0" indent="0">
              <a:buNone/>
            </a:pPr>
            <a:r>
              <a:rPr lang="es-CO" dirty="0"/>
              <a:t>4</a:t>
            </a:r>
            <a:r>
              <a:rPr lang="es-CO" dirty="0" smtClean="0"/>
              <a:t>.Modelos de Casos de Uso.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386" y="1403916"/>
            <a:ext cx="3263371" cy="216762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661" y="3937298"/>
            <a:ext cx="3929179" cy="1679649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032" y="3761336"/>
            <a:ext cx="3320345" cy="292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0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Análisis y Diseño Preliminar.</a:t>
            </a:r>
            <a:br>
              <a:rPr lang="es-CO" dirty="0"/>
            </a:b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487707" y="1570120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s-CO" dirty="0" smtClean="0"/>
              <a:t>1.Casos de Uso Detallado.</a:t>
            </a:r>
          </a:p>
          <a:p>
            <a:pPr marL="0" indent="0">
              <a:buNone/>
            </a:pPr>
            <a:r>
              <a:rPr lang="es-CO" dirty="0" smtClean="0"/>
              <a:t>2.Diagramas de Robustez.</a:t>
            </a:r>
          </a:p>
          <a:p>
            <a:pPr marL="0" indent="0">
              <a:buNone/>
            </a:pPr>
            <a:r>
              <a:rPr lang="es-CO" dirty="0" smtClean="0"/>
              <a:t>3.Actualizar Diagrama de Clases.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021" b="16045"/>
          <a:stretch/>
        </p:blipFill>
        <p:spPr>
          <a:xfrm>
            <a:off x="7282072" y="1631384"/>
            <a:ext cx="2796989" cy="287363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887" y="4978022"/>
            <a:ext cx="5891471" cy="169480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456" y="2613726"/>
            <a:ext cx="4386201" cy="290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53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Diseño.</a:t>
            </a:r>
            <a:br>
              <a:rPr lang="es-CO" dirty="0"/>
            </a:b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493394" y="1469918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s-CO" dirty="0" smtClean="0"/>
              <a:t>1.Diagrama de Secuencia.</a:t>
            </a:r>
          </a:p>
          <a:p>
            <a:pPr marL="0" indent="0">
              <a:buNone/>
            </a:pPr>
            <a:r>
              <a:rPr lang="es-CO" dirty="0" smtClean="0"/>
              <a:t>2. Actualizar Diagrama de Clases.</a:t>
            </a:r>
          </a:p>
          <a:p>
            <a:pPr marL="0" indent="0">
              <a:buNone/>
            </a:pPr>
            <a:r>
              <a:rPr lang="es-CO" dirty="0" smtClean="0"/>
              <a:t>3. Verificar si el diseño satisface todos los requisitos.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768" y="2662935"/>
            <a:ext cx="5085450" cy="336347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783" y="3046757"/>
            <a:ext cx="4361882" cy="291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82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Implementación.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 smtClean="0"/>
              <a:t>1. Empezar con la Programación.</a:t>
            </a:r>
          </a:p>
          <a:p>
            <a:pPr marL="0" indent="0">
              <a:buNone/>
            </a:pPr>
            <a:r>
              <a:rPr lang="es-CO" dirty="0" smtClean="0"/>
              <a:t>2. Realizar Pruebas.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261" y="3116449"/>
            <a:ext cx="3356386" cy="181192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080" y="3666142"/>
            <a:ext cx="1792366" cy="252446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378" y="3076813"/>
            <a:ext cx="3201185" cy="261546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865" y="624110"/>
            <a:ext cx="4245063" cy="245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33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TM02900743[[fn=Orgánico]]</Template>
  <TotalTime>92</TotalTime>
  <Words>277</Words>
  <Application>Microsoft Office PowerPoint</Application>
  <PresentationFormat>Panorámica</PresentationFormat>
  <Paragraphs>61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Century Gothic</vt:lpstr>
      <vt:lpstr>Wingdings</vt:lpstr>
      <vt:lpstr>Wingdings 2</vt:lpstr>
      <vt:lpstr>Wingdings 3</vt:lpstr>
      <vt:lpstr>HDOfficeLightV0</vt:lpstr>
      <vt:lpstr>Espiral</vt:lpstr>
      <vt:lpstr>ICONIX</vt:lpstr>
      <vt:lpstr>¿Qué es Iconix?</vt:lpstr>
      <vt:lpstr>Características de Iconix</vt:lpstr>
      <vt:lpstr>Presentación de PowerPoint</vt:lpstr>
      <vt:lpstr>Fases de Iconix</vt:lpstr>
      <vt:lpstr>Análisis de Requisitos. </vt:lpstr>
      <vt:lpstr>Análisis y Diseño Preliminar. </vt:lpstr>
      <vt:lpstr>Diseño. </vt:lpstr>
      <vt:lpstr>Implementación.</vt:lpstr>
      <vt:lpstr>Resumen del Proceso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ICONIX</dc:title>
  <dc:creator>Hector</dc:creator>
  <cp:lastModifiedBy>Hector</cp:lastModifiedBy>
  <cp:revision>18</cp:revision>
  <dcterms:created xsi:type="dcterms:W3CDTF">2018-11-16T15:09:57Z</dcterms:created>
  <dcterms:modified xsi:type="dcterms:W3CDTF">2018-11-16T16:42:00Z</dcterms:modified>
</cp:coreProperties>
</file>