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60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0AE4E0-BAF9-4F82-BE92-66B5E500368B}" v="12" dt="2022-10-04T01:39:09.5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8961" autoAdjust="0"/>
  </p:normalViewPr>
  <p:slideViewPr>
    <p:cSldViewPr snapToGrid="0">
      <p:cViewPr varScale="1">
        <p:scale>
          <a:sx n="65" d="100"/>
          <a:sy n="65" d="100"/>
        </p:scale>
        <p:origin x="13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Giron" userId="2eec2bfe826d1e24" providerId="LiveId" clId="{080AE4E0-BAF9-4F82-BE92-66B5E500368B}"/>
    <pc:docChg chg="undo custSel addSld delSld modSld sldOrd">
      <pc:chgData name="Jose Giron" userId="2eec2bfe826d1e24" providerId="LiveId" clId="{080AE4E0-BAF9-4F82-BE92-66B5E500368B}" dt="2022-10-04T01:42:16.635" v="1128" actId="1076"/>
      <pc:docMkLst>
        <pc:docMk/>
      </pc:docMkLst>
      <pc:sldChg chg="modSp mod">
        <pc:chgData name="Jose Giron" userId="2eec2bfe826d1e24" providerId="LiveId" clId="{080AE4E0-BAF9-4F82-BE92-66B5E500368B}" dt="2022-10-03T01:58:49.644" v="23" actId="20577"/>
        <pc:sldMkLst>
          <pc:docMk/>
          <pc:sldMk cId="573427787" sldId="256"/>
        </pc:sldMkLst>
        <pc:spChg chg="mod">
          <ac:chgData name="Jose Giron" userId="2eec2bfe826d1e24" providerId="LiveId" clId="{080AE4E0-BAF9-4F82-BE92-66B5E500368B}" dt="2022-10-03T01:58:49.644" v="23" actId="20577"/>
          <ac:spMkLst>
            <pc:docMk/>
            <pc:sldMk cId="573427787" sldId="256"/>
            <ac:spMk id="2" creationId="{A10759D0-B988-524D-3441-C902F0C23B12}"/>
          </ac:spMkLst>
        </pc:spChg>
      </pc:sldChg>
      <pc:sldChg chg="addSp delSp modSp mod modNotesTx">
        <pc:chgData name="Jose Giron" userId="2eec2bfe826d1e24" providerId="LiveId" clId="{080AE4E0-BAF9-4F82-BE92-66B5E500368B}" dt="2022-10-03T23:47:40.744" v="843" actId="6549"/>
        <pc:sldMkLst>
          <pc:docMk/>
          <pc:sldMk cId="2635098363" sldId="257"/>
        </pc:sldMkLst>
        <pc:spChg chg="mod">
          <ac:chgData name="Jose Giron" userId="2eec2bfe826d1e24" providerId="LiveId" clId="{080AE4E0-BAF9-4F82-BE92-66B5E500368B}" dt="2022-10-03T01:58:59.604" v="35" actId="20577"/>
          <ac:spMkLst>
            <pc:docMk/>
            <pc:sldMk cId="2635098363" sldId="257"/>
            <ac:spMk id="2" creationId="{9917D819-851E-FA77-E701-00C35E33ACA8}"/>
          </ac:spMkLst>
        </pc:spChg>
        <pc:spChg chg="mod">
          <ac:chgData name="Jose Giron" userId="2eec2bfe826d1e24" providerId="LiveId" clId="{080AE4E0-BAF9-4F82-BE92-66B5E500368B}" dt="2022-10-03T02:19:43.813" v="57" actId="1076"/>
          <ac:spMkLst>
            <pc:docMk/>
            <pc:sldMk cId="2635098363" sldId="257"/>
            <ac:spMk id="4" creationId="{5A7A049A-02BB-7905-AD0F-3896DCFCDE78}"/>
          </ac:spMkLst>
        </pc:spChg>
        <pc:spChg chg="add mod">
          <ac:chgData name="Jose Giron" userId="2eec2bfe826d1e24" providerId="LiveId" clId="{080AE4E0-BAF9-4F82-BE92-66B5E500368B}" dt="2022-10-03T02:21:23.448" v="112" actId="20577"/>
          <ac:spMkLst>
            <pc:docMk/>
            <pc:sldMk cId="2635098363" sldId="257"/>
            <ac:spMk id="6" creationId="{0DFA9B90-968B-AED5-B2AA-657BEC64FAA6}"/>
          </ac:spMkLst>
        </pc:spChg>
        <pc:picChg chg="add mod">
          <ac:chgData name="Jose Giron" userId="2eec2bfe826d1e24" providerId="LiveId" clId="{080AE4E0-BAF9-4F82-BE92-66B5E500368B}" dt="2022-10-03T01:59:55.214" v="43" actId="1076"/>
          <ac:picMkLst>
            <pc:docMk/>
            <pc:sldMk cId="2635098363" sldId="257"/>
            <ac:picMk id="5" creationId="{9C32D97D-F7C8-5B77-8A12-6917A3BB66D4}"/>
          </ac:picMkLst>
        </pc:picChg>
        <pc:picChg chg="del">
          <ac:chgData name="Jose Giron" userId="2eec2bfe826d1e24" providerId="LiveId" clId="{080AE4E0-BAF9-4F82-BE92-66B5E500368B}" dt="2022-10-03T01:59:52.403" v="41" actId="478"/>
          <ac:picMkLst>
            <pc:docMk/>
            <pc:sldMk cId="2635098363" sldId="257"/>
            <ac:picMk id="9" creationId="{19B9C234-65D8-C54F-5295-B2B5B3BDD5B4}"/>
          </ac:picMkLst>
        </pc:picChg>
        <pc:picChg chg="del">
          <ac:chgData name="Jose Giron" userId="2eec2bfe826d1e24" providerId="LiveId" clId="{080AE4E0-BAF9-4F82-BE92-66B5E500368B}" dt="2022-10-03T01:59:40.925" v="36" actId="478"/>
          <ac:picMkLst>
            <pc:docMk/>
            <pc:sldMk cId="2635098363" sldId="257"/>
            <ac:picMk id="1028" creationId="{5AEC7908-AB42-32C1-A6E3-134F0B8BD94D}"/>
          </ac:picMkLst>
        </pc:picChg>
      </pc:sldChg>
      <pc:sldChg chg="modSp del mod modNotesTx">
        <pc:chgData name="Jose Giron" userId="2eec2bfe826d1e24" providerId="LiveId" clId="{080AE4E0-BAF9-4F82-BE92-66B5E500368B}" dt="2022-10-03T23:47:34.238" v="841" actId="47"/>
        <pc:sldMkLst>
          <pc:docMk/>
          <pc:sldMk cId="2755628348" sldId="258"/>
        </pc:sldMkLst>
        <pc:spChg chg="mod">
          <ac:chgData name="Jose Giron" userId="2eec2bfe826d1e24" providerId="LiveId" clId="{080AE4E0-BAF9-4F82-BE92-66B5E500368B}" dt="2022-10-03T02:24:41.530" v="123" actId="20577"/>
          <ac:spMkLst>
            <pc:docMk/>
            <pc:sldMk cId="2755628348" sldId="258"/>
            <ac:spMk id="2" creationId="{9917D819-851E-FA77-E701-00C35E33ACA8}"/>
          </ac:spMkLst>
        </pc:spChg>
        <pc:spChg chg="mod">
          <ac:chgData name="Jose Giron" userId="2eec2bfe826d1e24" providerId="LiveId" clId="{080AE4E0-BAF9-4F82-BE92-66B5E500368B}" dt="2022-10-03T02:37:16.466" v="440" actId="20577"/>
          <ac:spMkLst>
            <pc:docMk/>
            <pc:sldMk cId="2755628348" sldId="258"/>
            <ac:spMk id="3" creationId="{DCF4C9B5-FCD9-3594-27C8-BEC542C34915}"/>
          </ac:spMkLst>
        </pc:spChg>
      </pc:sldChg>
      <pc:sldChg chg="modSp del mod modShow">
        <pc:chgData name="Jose Giron" userId="2eec2bfe826d1e24" providerId="LiveId" clId="{080AE4E0-BAF9-4F82-BE92-66B5E500368B}" dt="2022-10-04T01:32:53.250" v="871" actId="47"/>
        <pc:sldMkLst>
          <pc:docMk/>
          <pc:sldMk cId="3715975995" sldId="259"/>
        </pc:sldMkLst>
        <pc:spChg chg="mod">
          <ac:chgData name="Jose Giron" userId="2eec2bfe826d1e24" providerId="LiveId" clId="{080AE4E0-BAF9-4F82-BE92-66B5E500368B}" dt="2022-10-04T00:34:27.726" v="845" actId="20577"/>
          <ac:spMkLst>
            <pc:docMk/>
            <pc:sldMk cId="3715975995" sldId="259"/>
            <ac:spMk id="2" creationId="{9917D819-851E-FA77-E701-00C35E33ACA8}"/>
          </ac:spMkLst>
        </pc:spChg>
        <pc:spChg chg="mod">
          <ac:chgData name="Jose Giron" userId="2eec2bfe826d1e24" providerId="LiveId" clId="{080AE4E0-BAF9-4F82-BE92-66B5E500368B}" dt="2022-10-04T00:34:30.076" v="846" actId="20577"/>
          <ac:spMkLst>
            <pc:docMk/>
            <pc:sldMk cId="3715975995" sldId="259"/>
            <ac:spMk id="3" creationId="{DCF4C9B5-FCD9-3594-27C8-BEC542C34915}"/>
          </ac:spMkLst>
        </pc:spChg>
      </pc:sldChg>
      <pc:sldChg chg="addSp delSp modSp mod modNotesTx">
        <pc:chgData name="Jose Giron" userId="2eec2bfe826d1e24" providerId="LiveId" clId="{080AE4E0-BAF9-4F82-BE92-66B5E500368B}" dt="2022-10-03T23:44:03.517" v="837" actId="20577"/>
        <pc:sldMkLst>
          <pc:docMk/>
          <pc:sldMk cId="876591877" sldId="260"/>
        </pc:sldMkLst>
        <pc:spChg chg="mod">
          <ac:chgData name="Jose Giron" userId="2eec2bfe826d1e24" providerId="LiveId" clId="{080AE4E0-BAF9-4F82-BE92-66B5E500368B}" dt="2022-10-03T22:59:00.318" v="583" actId="20577"/>
          <ac:spMkLst>
            <pc:docMk/>
            <pc:sldMk cId="876591877" sldId="260"/>
            <ac:spMk id="2" creationId="{9917D819-851E-FA77-E701-00C35E33ACA8}"/>
          </ac:spMkLst>
        </pc:spChg>
        <pc:spChg chg="add mod">
          <ac:chgData name="Jose Giron" userId="2eec2bfe826d1e24" providerId="LiveId" clId="{080AE4E0-BAF9-4F82-BE92-66B5E500368B}" dt="2022-10-03T23:34:13.257" v="736" actId="21"/>
          <ac:spMkLst>
            <pc:docMk/>
            <pc:sldMk cId="876591877" sldId="260"/>
            <ac:spMk id="3" creationId="{C58F4737-9C3F-22BC-77BF-69C47C659A55}"/>
          </ac:spMkLst>
        </pc:spChg>
        <pc:spChg chg="mod">
          <ac:chgData name="Jose Giron" userId="2eec2bfe826d1e24" providerId="LiveId" clId="{080AE4E0-BAF9-4F82-BE92-66B5E500368B}" dt="2022-10-03T22:59:21.124" v="586" actId="1076"/>
          <ac:spMkLst>
            <pc:docMk/>
            <pc:sldMk cId="876591877" sldId="260"/>
            <ac:spMk id="4" creationId="{5A7A049A-02BB-7905-AD0F-3896DCFCDE78}"/>
          </ac:spMkLst>
        </pc:spChg>
        <pc:picChg chg="add mod">
          <ac:chgData name="Jose Giron" userId="2eec2bfe826d1e24" providerId="LiveId" clId="{080AE4E0-BAF9-4F82-BE92-66B5E500368B}" dt="2022-10-03T23:27:42.800" v="697" actId="1076"/>
          <ac:picMkLst>
            <pc:docMk/>
            <pc:sldMk cId="876591877" sldId="260"/>
            <ac:picMk id="6" creationId="{A90FD91F-4662-8D99-BC6A-D68C37203D34}"/>
          </ac:picMkLst>
        </pc:picChg>
        <pc:picChg chg="del">
          <ac:chgData name="Jose Giron" userId="2eec2bfe826d1e24" providerId="LiveId" clId="{080AE4E0-BAF9-4F82-BE92-66B5E500368B}" dt="2022-10-03T22:59:19.917" v="585" actId="478"/>
          <ac:picMkLst>
            <pc:docMk/>
            <pc:sldMk cId="876591877" sldId="260"/>
            <ac:picMk id="9" creationId="{F40D997B-E81D-11A9-B0BB-814A6CA6512B}"/>
          </ac:picMkLst>
        </pc:picChg>
        <pc:picChg chg="del">
          <ac:chgData name="Jose Giron" userId="2eec2bfe826d1e24" providerId="LiveId" clId="{080AE4E0-BAF9-4F82-BE92-66B5E500368B}" dt="2022-10-03T22:59:19.406" v="584" actId="478"/>
          <ac:picMkLst>
            <pc:docMk/>
            <pc:sldMk cId="876591877" sldId="260"/>
            <ac:picMk id="11" creationId="{A39E8161-43E8-004A-742D-3ECEEC6E4E91}"/>
          </ac:picMkLst>
        </pc:picChg>
        <pc:picChg chg="del">
          <ac:chgData name="Jose Giron" userId="2eec2bfe826d1e24" providerId="LiveId" clId="{080AE4E0-BAF9-4F82-BE92-66B5E500368B}" dt="2022-10-03T23:25:38.330" v="652" actId="478"/>
          <ac:picMkLst>
            <pc:docMk/>
            <pc:sldMk cId="876591877" sldId="260"/>
            <ac:picMk id="14" creationId="{CEE52565-88C0-BCDE-EE4B-234F030B8C25}"/>
          </ac:picMkLst>
        </pc:picChg>
      </pc:sldChg>
      <pc:sldChg chg="delSp modSp mod modNotesTx">
        <pc:chgData name="Jose Giron" userId="2eec2bfe826d1e24" providerId="LiveId" clId="{080AE4E0-BAF9-4F82-BE92-66B5E500368B}" dt="2022-10-03T23:44:06.199" v="839" actId="20577"/>
        <pc:sldMkLst>
          <pc:docMk/>
          <pc:sldMk cId="2220655093" sldId="261"/>
        </pc:sldMkLst>
        <pc:spChg chg="mod">
          <ac:chgData name="Jose Giron" userId="2eec2bfe826d1e24" providerId="LiveId" clId="{080AE4E0-BAF9-4F82-BE92-66B5E500368B}" dt="2022-10-03T22:53:31.146" v="441"/>
          <ac:spMkLst>
            <pc:docMk/>
            <pc:sldMk cId="2220655093" sldId="261"/>
            <ac:spMk id="2" creationId="{9917D819-851E-FA77-E701-00C35E33ACA8}"/>
          </ac:spMkLst>
        </pc:spChg>
        <pc:spChg chg="mod">
          <ac:chgData name="Jose Giron" userId="2eec2bfe826d1e24" providerId="LiveId" clId="{080AE4E0-BAF9-4F82-BE92-66B5E500368B}" dt="2022-10-03T22:57:13.619" v="523" actId="12"/>
          <ac:spMkLst>
            <pc:docMk/>
            <pc:sldMk cId="2220655093" sldId="261"/>
            <ac:spMk id="3" creationId="{DCF4C9B5-FCD9-3594-27C8-BEC542C34915}"/>
          </ac:spMkLst>
        </pc:spChg>
        <pc:cxnChg chg="del">
          <ac:chgData name="Jose Giron" userId="2eec2bfe826d1e24" providerId="LiveId" clId="{080AE4E0-BAF9-4F82-BE92-66B5E500368B}" dt="2022-10-03T22:54:08.123" v="443" actId="478"/>
          <ac:cxnSpMkLst>
            <pc:docMk/>
            <pc:sldMk cId="2220655093" sldId="261"/>
            <ac:cxnSpMk id="15" creationId="{A6688B12-3C00-C436-ECC9-84892EA93387}"/>
          </ac:cxnSpMkLst>
        </pc:cxnChg>
        <pc:cxnChg chg="del">
          <ac:chgData name="Jose Giron" userId="2eec2bfe826d1e24" providerId="LiveId" clId="{080AE4E0-BAF9-4F82-BE92-66B5E500368B}" dt="2022-10-03T22:54:07.488" v="442" actId="478"/>
          <ac:cxnSpMkLst>
            <pc:docMk/>
            <pc:sldMk cId="2220655093" sldId="261"/>
            <ac:cxnSpMk id="16" creationId="{28EF140D-992F-7896-9C80-C98958992145}"/>
          </ac:cxnSpMkLst>
        </pc:cxnChg>
        <pc:cxnChg chg="del">
          <ac:chgData name="Jose Giron" userId="2eec2bfe826d1e24" providerId="LiveId" clId="{080AE4E0-BAF9-4F82-BE92-66B5E500368B}" dt="2022-10-03T22:54:08.853" v="444" actId="478"/>
          <ac:cxnSpMkLst>
            <pc:docMk/>
            <pc:sldMk cId="2220655093" sldId="261"/>
            <ac:cxnSpMk id="17" creationId="{DDEC25DC-853D-FF4A-CE5E-F1A71F9E8583}"/>
          </ac:cxnSpMkLst>
        </pc:cxnChg>
      </pc:sldChg>
      <pc:sldChg chg="addSp modSp mod modNotesTx">
        <pc:chgData name="Jose Giron" userId="2eec2bfe826d1e24" providerId="LiveId" clId="{080AE4E0-BAF9-4F82-BE92-66B5E500368B}" dt="2022-10-04T01:35:11.948" v="1018" actId="1076"/>
        <pc:sldMkLst>
          <pc:docMk/>
          <pc:sldMk cId="1480956492" sldId="262"/>
        </pc:sldMkLst>
        <pc:spChg chg="mod">
          <ac:chgData name="Jose Giron" userId="2eec2bfe826d1e24" providerId="LiveId" clId="{080AE4E0-BAF9-4F82-BE92-66B5E500368B}" dt="2022-10-04T01:32:49.170" v="870" actId="20577"/>
          <ac:spMkLst>
            <pc:docMk/>
            <pc:sldMk cId="1480956492" sldId="262"/>
            <ac:spMk id="2" creationId="{9917D819-851E-FA77-E701-00C35E33ACA8}"/>
          </ac:spMkLst>
        </pc:spChg>
        <pc:spChg chg="mod">
          <ac:chgData name="Jose Giron" userId="2eec2bfe826d1e24" providerId="LiveId" clId="{080AE4E0-BAF9-4F82-BE92-66B5E500368B}" dt="2022-10-04T01:34:56.296" v="1017" actId="20577"/>
          <ac:spMkLst>
            <pc:docMk/>
            <pc:sldMk cId="1480956492" sldId="262"/>
            <ac:spMk id="3" creationId="{DCF4C9B5-FCD9-3594-27C8-BEC542C34915}"/>
          </ac:spMkLst>
        </pc:spChg>
        <pc:picChg chg="add mod">
          <ac:chgData name="Jose Giron" userId="2eec2bfe826d1e24" providerId="LiveId" clId="{080AE4E0-BAF9-4F82-BE92-66B5E500368B}" dt="2022-10-04T01:34:28.284" v="970" actId="1076"/>
          <ac:picMkLst>
            <pc:docMk/>
            <pc:sldMk cId="1480956492" sldId="262"/>
            <ac:picMk id="6" creationId="{B9F39E40-EE68-8350-7AB6-C9E2A7DE2A13}"/>
          </ac:picMkLst>
        </pc:picChg>
        <pc:picChg chg="add mod">
          <ac:chgData name="Jose Giron" userId="2eec2bfe826d1e24" providerId="LiveId" clId="{080AE4E0-BAF9-4F82-BE92-66B5E500368B}" dt="2022-10-04T01:35:11.948" v="1018" actId="1076"/>
          <ac:picMkLst>
            <pc:docMk/>
            <pc:sldMk cId="1480956492" sldId="262"/>
            <ac:picMk id="8" creationId="{43E9336B-4587-9148-C170-7DDF9084500A}"/>
          </ac:picMkLst>
        </pc:picChg>
        <pc:picChg chg="add mod modCrop">
          <ac:chgData name="Jose Giron" userId="2eec2bfe826d1e24" providerId="LiveId" clId="{080AE4E0-BAF9-4F82-BE92-66B5E500368B}" dt="2022-10-04T01:34:43.141" v="976" actId="1076"/>
          <ac:picMkLst>
            <pc:docMk/>
            <pc:sldMk cId="1480956492" sldId="262"/>
            <ac:picMk id="10" creationId="{28455D55-B461-D783-E632-EAD0687CDFDD}"/>
          </ac:picMkLst>
        </pc:picChg>
      </pc:sldChg>
      <pc:sldChg chg="addSp delSp modSp new mod">
        <pc:chgData name="Jose Giron" userId="2eec2bfe826d1e24" providerId="LiveId" clId="{080AE4E0-BAF9-4F82-BE92-66B5E500368B}" dt="2022-10-04T01:38:41.082" v="1080" actId="167"/>
        <pc:sldMkLst>
          <pc:docMk/>
          <pc:sldMk cId="3027675841" sldId="263"/>
        </pc:sldMkLst>
        <pc:spChg chg="mod">
          <ac:chgData name="Jose Giron" userId="2eec2bfe826d1e24" providerId="LiveId" clId="{080AE4E0-BAF9-4F82-BE92-66B5E500368B}" dt="2022-10-04T01:33:59.785" v="968" actId="108"/>
          <ac:spMkLst>
            <pc:docMk/>
            <pc:sldMk cId="3027675841" sldId="263"/>
            <ac:spMk id="2" creationId="{F5AB2953-DDBA-6F4F-0343-D164584BF2EB}"/>
          </ac:spMkLst>
        </pc:spChg>
        <pc:spChg chg="mod">
          <ac:chgData name="Jose Giron" userId="2eec2bfe826d1e24" providerId="LiveId" clId="{080AE4E0-BAF9-4F82-BE92-66B5E500368B}" dt="2022-10-04T01:35:22.138" v="1019" actId="108"/>
          <ac:spMkLst>
            <pc:docMk/>
            <pc:sldMk cId="3027675841" sldId="263"/>
            <ac:spMk id="3" creationId="{2EB41E12-E3B8-7E52-788C-D4E551DB7D9B}"/>
          </ac:spMkLst>
        </pc:spChg>
        <pc:spChg chg="add mod ord">
          <ac:chgData name="Jose Giron" userId="2eec2bfe826d1e24" providerId="LiveId" clId="{080AE4E0-BAF9-4F82-BE92-66B5E500368B}" dt="2022-10-04T01:38:41.082" v="1080" actId="167"/>
          <ac:spMkLst>
            <pc:docMk/>
            <pc:sldMk cId="3027675841" sldId="263"/>
            <ac:spMk id="8" creationId="{68A3D41A-8851-5020-9E7A-3D8BAE032826}"/>
          </ac:spMkLst>
        </pc:spChg>
        <pc:picChg chg="add mod">
          <ac:chgData name="Jose Giron" userId="2eec2bfe826d1e24" providerId="LiveId" clId="{080AE4E0-BAF9-4F82-BE92-66B5E500368B}" dt="2022-10-04T01:33:50.865" v="967" actId="14100"/>
          <ac:picMkLst>
            <pc:docMk/>
            <pc:sldMk cId="3027675841" sldId="263"/>
            <ac:picMk id="5" creationId="{3C7DFEA9-CB8B-443A-EB74-118B4A9C664E}"/>
          </ac:picMkLst>
        </pc:picChg>
        <pc:picChg chg="add del">
          <ac:chgData name="Jose Giron" userId="2eec2bfe826d1e24" providerId="LiveId" clId="{080AE4E0-BAF9-4F82-BE92-66B5E500368B}" dt="2022-10-04T01:36:05.439" v="1021" actId="22"/>
          <ac:picMkLst>
            <pc:docMk/>
            <pc:sldMk cId="3027675841" sldId="263"/>
            <ac:picMk id="7" creationId="{2DC0233E-42CC-82CB-0177-F16B575E81A9}"/>
          </ac:picMkLst>
        </pc:picChg>
      </pc:sldChg>
      <pc:sldChg chg="addSp delSp modSp new mod">
        <pc:chgData name="Jose Giron" userId="2eec2bfe826d1e24" providerId="LiveId" clId="{080AE4E0-BAF9-4F82-BE92-66B5E500368B}" dt="2022-10-04T01:38:56.592" v="1083" actId="167"/>
        <pc:sldMkLst>
          <pc:docMk/>
          <pc:sldMk cId="2593687861" sldId="264"/>
        </pc:sldMkLst>
        <pc:spChg chg="mod">
          <ac:chgData name="Jose Giron" userId="2eec2bfe826d1e24" providerId="LiveId" clId="{080AE4E0-BAF9-4F82-BE92-66B5E500368B}" dt="2022-10-04T01:37:13.966" v="1057" actId="108"/>
          <ac:spMkLst>
            <pc:docMk/>
            <pc:sldMk cId="2593687861" sldId="264"/>
            <ac:spMk id="2" creationId="{C136BD94-A25D-CA37-71ED-8B05E015D590}"/>
          </ac:spMkLst>
        </pc:spChg>
        <pc:spChg chg="del">
          <ac:chgData name="Jose Giron" userId="2eec2bfe826d1e24" providerId="LiveId" clId="{080AE4E0-BAF9-4F82-BE92-66B5E500368B}" dt="2022-10-04T01:36:22.015" v="1023" actId="22"/>
          <ac:spMkLst>
            <pc:docMk/>
            <pc:sldMk cId="2593687861" sldId="264"/>
            <ac:spMk id="3" creationId="{33EF049F-18B4-51D9-F1E7-CEC1C27BE32A}"/>
          </ac:spMkLst>
        </pc:spChg>
        <pc:spChg chg="add del mod">
          <ac:chgData name="Jose Giron" userId="2eec2bfe826d1e24" providerId="LiveId" clId="{080AE4E0-BAF9-4F82-BE92-66B5E500368B}" dt="2022-10-04T01:37:58.581" v="1066" actId="478"/>
          <ac:spMkLst>
            <pc:docMk/>
            <pc:sldMk cId="2593687861" sldId="264"/>
            <ac:spMk id="12" creationId="{DD263DC8-F9A3-4CA2-21DB-A4613CEC0C25}"/>
          </ac:spMkLst>
        </pc:spChg>
        <pc:spChg chg="add mod ord">
          <ac:chgData name="Jose Giron" userId="2eec2bfe826d1e24" providerId="LiveId" clId="{080AE4E0-BAF9-4F82-BE92-66B5E500368B}" dt="2022-10-04T01:38:56.592" v="1083" actId="167"/>
          <ac:spMkLst>
            <pc:docMk/>
            <pc:sldMk cId="2593687861" sldId="264"/>
            <ac:spMk id="20" creationId="{4853213B-65D2-11EB-78CA-3C19E13CD190}"/>
          </ac:spMkLst>
        </pc:spChg>
        <pc:grpChg chg="del mod">
          <ac:chgData name="Jose Giron" userId="2eec2bfe826d1e24" providerId="LiveId" clId="{080AE4E0-BAF9-4F82-BE92-66B5E500368B}" dt="2022-10-04T01:37:45.366" v="1062" actId="165"/>
          <ac:grpSpMkLst>
            <pc:docMk/>
            <pc:sldMk cId="2593687861" sldId="264"/>
            <ac:grpSpMk id="9" creationId="{42FAD480-4BA8-800E-8895-53DC60CB0427}"/>
          </ac:grpSpMkLst>
        </pc:grpChg>
        <pc:grpChg chg="add del mod">
          <ac:chgData name="Jose Giron" userId="2eec2bfe826d1e24" providerId="LiveId" clId="{080AE4E0-BAF9-4F82-BE92-66B5E500368B}" dt="2022-10-04T01:38:02.237" v="1068" actId="478"/>
          <ac:grpSpMkLst>
            <pc:docMk/>
            <pc:sldMk cId="2593687861" sldId="264"/>
            <ac:grpSpMk id="10" creationId="{AD81ED4B-0F15-14B8-0D14-07CC38EB9BE7}"/>
          </ac:grpSpMkLst>
        </pc:grpChg>
        <pc:grpChg chg="mod">
          <ac:chgData name="Jose Giron" userId="2eec2bfe826d1e24" providerId="LiveId" clId="{080AE4E0-BAF9-4F82-BE92-66B5E500368B}" dt="2022-10-04T01:38:28.560" v="1078"/>
          <ac:grpSpMkLst>
            <pc:docMk/>
            <pc:sldMk cId="2593687861" sldId="264"/>
            <ac:grpSpMk id="19" creationId="{CF2C9DAF-4B8D-4998-FC1F-55922FE0435D}"/>
          </ac:grpSpMkLst>
        </pc:grpChg>
        <pc:picChg chg="add del mod ord modCrop">
          <ac:chgData name="Jose Giron" userId="2eec2bfe826d1e24" providerId="LiveId" clId="{080AE4E0-BAF9-4F82-BE92-66B5E500368B}" dt="2022-10-04T01:38:05.035" v="1071" actId="1076"/>
          <ac:picMkLst>
            <pc:docMk/>
            <pc:sldMk cId="2593687861" sldId="264"/>
            <ac:picMk id="5" creationId="{507C1A7C-EDAB-D5AC-7EDC-21E799A2C7B6}"/>
          </ac:picMkLst>
        </pc:picChg>
        <pc:inkChg chg="add del">
          <ac:chgData name="Jose Giron" userId="2eec2bfe826d1e24" providerId="LiveId" clId="{080AE4E0-BAF9-4F82-BE92-66B5E500368B}" dt="2022-10-04T01:38:00.585" v="1067" actId="478"/>
          <ac:inkMkLst>
            <pc:docMk/>
            <pc:sldMk cId="2593687861" sldId="264"/>
            <ac:inkMk id="6" creationId="{9CD35E4B-A8B2-1F67-C776-0291F8CCAD91}"/>
          </ac:inkMkLst>
        </pc:inkChg>
        <pc:inkChg chg="add mod topLvl">
          <ac:chgData name="Jose Giron" userId="2eec2bfe826d1e24" providerId="LiveId" clId="{080AE4E0-BAF9-4F82-BE92-66B5E500368B}" dt="2022-10-04T01:37:47.923" v="1063" actId="164"/>
          <ac:inkMkLst>
            <pc:docMk/>
            <pc:sldMk cId="2593687861" sldId="264"/>
            <ac:inkMk id="7" creationId="{8497F103-26F1-22E2-9693-8E6CE6A38496}"/>
          </ac:inkMkLst>
        </pc:inkChg>
        <pc:inkChg chg="add mod topLvl">
          <ac:chgData name="Jose Giron" userId="2eec2bfe826d1e24" providerId="LiveId" clId="{080AE4E0-BAF9-4F82-BE92-66B5E500368B}" dt="2022-10-04T01:37:47.923" v="1063" actId="164"/>
          <ac:inkMkLst>
            <pc:docMk/>
            <pc:sldMk cId="2593687861" sldId="264"/>
            <ac:inkMk id="8" creationId="{7532B96A-0651-77C1-E5EF-FF2D9228AED8}"/>
          </ac:inkMkLst>
        </pc:inkChg>
        <pc:inkChg chg="add">
          <ac:chgData name="Jose Giron" userId="2eec2bfe826d1e24" providerId="LiveId" clId="{080AE4E0-BAF9-4F82-BE92-66B5E500368B}" dt="2022-10-04T01:38:12.553" v="1072" actId="9405"/>
          <ac:inkMkLst>
            <pc:docMk/>
            <pc:sldMk cId="2593687861" sldId="264"/>
            <ac:inkMk id="13" creationId="{A8DD11A4-3F35-4947-5EA3-2F96C5E460D7}"/>
          </ac:inkMkLst>
        </pc:inkChg>
        <pc:inkChg chg="add">
          <ac:chgData name="Jose Giron" userId="2eec2bfe826d1e24" providerId="LiveId" clId="{080AE4E0-BAF9-4F82-BE92-66B5E500368B}" dt="2022-10-04T01:38:14.241" v="1073" actId="9405"/>
          <ac:inkMkLst>
            <pc:docMk/>
            <pc:sldMk cId="2593687861" sldId="264"/>
            <ac:inkMk id="14" creationId="{FBBC2585-ECF5-E1E9-4E94-0E2DA507D303}"/>
          </ac:inkMkLst>
        </pc:inkChg>
        <pc:inkChg chg="add mod">
          <ac:chgData name="Jose Giron" userId="2eec2bfe826d1e24" providerId="LiveId" clId="{080AE4E0-BAF9-4F82-BE92-66B5E500368B}" dt="2022-10-04T01:38:28.560" v="1078"/>
          <ac:inkMkLst>
            <pc:docMk/>
            <pc:sldMk cId="2593687861" sldId="264"/>
            <ac:inkMk id="15" creationId="{1B00EB98-6EF5-4A8B-EC6E-B06B616D0323}"/>
          </ac:inkMkLst>
        </pc:inkChg>
        <pc:inkChg chg="add mod">
          <ac:chgData name="Jose Giron" userId="2eec2bfe826d1e24" providerId="LiveId" clId="{080AE4E0-BAF9-4F82-BE92-66B5E500368B}" dt="2022-10-04T01:38:28.560" v="1078"/>
          <ac:inkMkLst>
            <pc:docMk/>
            <pc:sldMk cId="2593687861" sldId="264"/>
            <ac:inkMk id="16" creationId="{E5CE6972-62D9-0ACA-5A88-A2A6BCFEE40F}"/>
          </ac:inkMkLst>
        </pc:inkChg>
        <pc:inkChg chg="add mod">
          <ac:chgData name="Jose Giron" userId="2eec2bfe826d1e24" providerId="LiveId" clId="{080AE4E0-BAF9-4F82-BE92-66B5E500368B}" dt="2022-10-04T01:38:28.560" v="1078"/>
          <ac:inkMkLst>
            <pc:docMk/>
            <pc:sldMk cId="2593687861" sldId="264"/>
            <ac:inkMk id="17" creationId="{1D5FC8EA-A0F6-4760-0AFA-02F9ABFD1FAB}"/>
          </ac:inkMkLst>
        </pc:inkChg>
        <pc:inkChg chg="add mod">
          <ac:chgData name="Jose Giron" userId="2eec2bfe826d1e24" providerId="LiveId" clId="{080AE4E0-BAF9-4F82-BE92-66B5E500368B}" dt="2022-10-04T01:38:28.560" v="1078"/>
          <ac:inkMkLst>
            <pc:docMk/>
            <pc:sldMk cId="2593687861" sldId="264"/>
            <ac:inkMk id="18" creationId="{ADF655E1-B596-CD49-4DDA-D1A39197EFDC}"/>
          </ac:inkMkLst>
        </pc:inkChg>
      </pc:sldChg>
      <pc:sldChg chg="modSp del mod modShow">
        <pc:chgData name="Jose Giron" userId="2eec2bfe826d1e24" providerId="LiveId" clId="{080AE4E0-BAF9-4F82-BE92-66B5E500368B}" dt="2022-10-04T01:32:54.520" v="872" actId="47"/>
        <pc:sldMkLst>
          <pc:docMk/>
          <pc:sldMk cId="3901861615" sldId="264"/>
        </pc:sldMkLst>
        <pc:spChg chg="mod">
          <ac:chgData name="Jose Giron" userId="2eec2bfe826d1e24" providerId="LiveId" clId="{080AE4E0-BAF9-4F82-BE92-66B5E500368B}" dt="2022-10-03T23:43:31.235" v="823" actId="20577"/>
          <ac:spMkLst>
            <pc:docMk/>
            <pc:sldMk cId="3901861615" sldId="264"/>
            <ac:spMk id="2" creationId="{9917D819-851E-FA77-E701-00C35E33ACA8}"/>
          </ac:spMkLst>
        </pc:spChg>
        <pc:spChg chg="mod">
          <ac:chgData name="Jose Giron" userId="2eec2bfe826d1e24" providerId="LiveId" clId="{080AE4E0-BAF9-4F82-BE92-66B5E500368B}" dt="2022-10-03T23:43:30.442" v="822" actId="20577"/>
          <ac:spMkLst>
            <pc:docMk/>
            <pc:sldMk cId="3901861615" sldId="264"/>
            <ac:spMk id="3" creationId="{DCF4C9B5-FCD9-3594-27C8-BEC542C34915}"/>
          </ac:spMkLst>
        </pc:spChg>
      </pc:sldChg>
      <pc:sldChg chg="addSp delSp modSp add mod ord">
        <pc:chgData name="Jose Giron" userId="2eec2bfe826d1e24" providerId="LiveId" clId="{080AE4E0-BAF9-4F82-BE92-66B5E500368B}" dt="2022-10-04T01:42:16.635" v="1128" actId="1076"/>
        <pc:sldMkLst>
          <pc:docMk/>
          <pc:sldMk cId="437206684" sldId="265"/>
        </pc:sldMkLst>
        <pc:spChg chg="mod">
          <ac:chgData name="Jose Giron" userId="2eec2bfe826d1e24" providerId="LiveId" clId="{080AE4E0-BAF9-4F82-BE92-66B5E500368B}" dt="2022-10-04T01:42:07.429" v="1125"/>
          <ac:spMkLst>
            <pc:docMk/>
            <pc:sldMk cId="437206684" sldId="265"/>
            <ac:spMk id="2" creationId="{F5AB2953-DDBA-6F4F-0343-D164584BF2EB}"/>
          </ac:spMkLst>
        </pc:spChg>
        <pc:spChg chg="del mod">
          <ac:chgData name="Jose Giron" userId="2eec2bfe826d1e24" providerId="LiveId" clId="{080AE4E0-BAF9-4F82-BE92-66B5E500368B}" dt="2022-10-04T01:40:45.249" v="1111" actId="22"/>
          <ac:spMkLst>
            <pc:docMk/>
            <pc:sldMk cId="437206684" sldId="265"/>
            <ac:spMk id="3" creationId="{2EB41E12-E3B8-7E52-788C-D4E551DB7D9B}"/>
          </ac:spMkLst>
        </pc:spChg>
        <pc:picChg chg="del">
          <ac:chgData name="Jose Giron" userId="2eec2bfe826d1e24" providerId="LiveId" clId="{080AE4E0-BAF9-4F82-BE92-66B5E500368B}" dt="2022-10-04T01:40:09.608" v="1109" actId="478"/>
          <ac:picMkLst>
            <pc:docMk/>
            <pc:sldMk cId="437206684" sldId="265"/>
            <ac:picMk id="5" creationId="{3C7DFEA9-CB8B-443A-EB74-118B4A9C664E}"/>
          </ac:picMkLst>
        </pc:picChg>
        <pc:picChg chg="add mod ord">
          <ac:chgData name="Jose Giron" userId="2eec2bfe826d1e24" providerId="LiveId" clId="{080AE4E0-BAF9-4F82-BE92-66B5E500368B}" dt="2022-10-04T01:42:16.635" v="1128" actId="1076"/>
          <ac:picMkLst>
            <pc:docMk/>
            <pc:sldMk cId="437206684" sldId="265"/>
            <ac:picMk id="6" creationId="{F6E2293C-D12F-4B60-82C4-192F82CE9A27}"/>
          </ac:picMkLst>
        </pc:picChg>
        <pc:picChg chg="add mod">
          <ac:chgData name="Jose Giron" userId="2eec2bfe826d1e24" providerId="LiveId" clId="{080AE4E0-BAF9-4F82-BE92-66B5E500368B}" dt="2022-10-04T01:42:11.999" v="1127" actId="1076"/>
          <ac:picMkLst>
            <pc:docMk/>
            <pc:sldMk cId="437206684" sldId="265"/>
            <ac:picMk id="9" creationId="{2F481B27-9E46-2B37-83DA-C8E9C7B16199}"/>
          </ac:picMkLst>
        </pc:picChg>
      </pc:sldChg>
      <pc:sldChg chg="addSp delSp modSp del mod modShow modNotesTx">
        <pc:chgData name="Jose Giron" userId="2eec2bfe826d1e24" providerId="LiveId" clId="{080AE4E0-BAF9-4F82-BE92-66B5E500368B}" dt="2022-10-04T01:32:55.611" v="873" actId="47"/>
        <pc:sldMkLst>
          <pc:docMk/>
          <pc:sldMk cId="2597589618" sldId="267"/>
        </pc:sldMkLst>
        <pc:spChg chg="mod">
          <ac:chgData name="Jose Giron" userId="2eec2bfe826d1e24" providerId="LiveId" clId="{080AE4E0-BAF9-4F82-BE92-66B5E500368B}" dt="2022-10-03T23:43:34.058" v="824" actId="20577"/>
          <ac:spMkLst>
            <pc:docMk/>
            <pc:sldMk cId="2597589618" sldId="267"/>
            <ac:spMk id="2" creationId="{9917D819-851E-FA77-E701-00C35E33ACA8}"/>
          </ac:spMkLst>
        </pc:spChg>
        <pc:spChg chg="add mod">
          <ac:chgData name="Jose Giron" userId="2eec2bfe826d1e24" providerId="LiveId" clId="{080AE4E0-BAF9-4F82-BE92-66B5E500368B}" dt="2022-10-03T23:43:50.819" v="828" actId="14100"/>
          <ac:spMkLst>
            <pc:docMk/>
            <pc:sldMk cId="2597589618" sldId="267"/>
            <ac:spMk id="5" creationId="{047D8EBB-E483-DCEB-3B88-C8013826B25D}"/>
          </ac:spMkLst>
        </pc:spChg>
        <pc:picChg chg="del">
          <ac:chgData name="Jose Giron" userId="2eec2bfe826d1e24" providerId="LiveId" clId="{080AE4E0-BAF9-4F82-BE92-66B5E500368B}" dt="2022-10-03T23:43:34.557" v="825" actId="478"/>
          <ac:picMkLst>
            <pc:docMk/>
            <pc:sldMk cId="2597589618" sldId="267"/>
            <ac:picMk id="6" creationId="{01C2B23A-7610-1DB2-6236-0F2AE64EAC19}"/>
          </ac:picMkLst>
        </pc:picChg>
        <pc:picChg chg="del">
          <ac:chgData name="Jose Giron" userId="2eec2bfe826d1e24" providerId="LiveId" clId="{080AE4E0-BAF9-4F82-BE92-66B5E500368B}" dt="2022-10-03T23:43:52.188" v="829" actId="478"/>
          <ac:picMkLst>
            <pc:docMk/>
            <pc:sldMk cId="2597589618" sldId="267"/>
            <ac:picMk id="8" creationId="{BA352696-6AAE-2708-7BCE-BE7160F44F4D}"/>
          </ac:picMkLst>
        </pc:picChg>
      </pc:sldChg>
      <pc:sldChg chg="delSp modSp del mod modShow">
        <pc:chgData name="Jose Giron" userId="2eec2bfe826d1e24" providerId="LiveId" clId="{080AE4E0-BAF9-4F82-BE92-66B5E500368B}" dt="2022-10-04T01:32:56.866" v="874" actId="47"/>
        <pc:sldMkLst>
          <pc:docMk/>
          <pc:sldMk cId="2915599507" sldId="268"/>
        </pc:sldMkLst>
        <pc:spChg chg="mod">
          <ac:chgData name="Jose Giron" userId="2eec2bfe826d1e24" providerId="LiveId" clId="{080AE4E0-BAF9-4F82-BE92-66B5E500368B}" dt="2022-10-03T23:43:57.009" v="834" actId="20577"/>
          <ac:spMkLst>
            <pc:docMk/>
            <pc:sldMk cId="2915599507" sldId="268"/>
            <ac:spMk id="2" creationId="{9917D819-851E-FA77-E701-00C35E33ACA8}"/>
          </ac:spMkLst>
        </pc:spChg>
        <pc:spChg chg="mod">
          <ac:chgData name="Jose Giron" userId="2eec2bfe826d1e24" providerId="LiveId" clId="{080AE4E0-BAF9-4F82-BE92-66B5E500368B}" dt="2022-10-03T23:43:57.403" v="835" actId="1076"/>
          <ac:spMkLst>
            <pc:docMk/>
            <pc:sldMk cId="2915599507" sldId="268"/>
            <ac:spMk id="4" creationId="{5A7A049A-02BB-7905-AD0F-3896DCFCDE78}"/>
          </ac:spMkLst>
        </pc:spChg>
        <pc:picChg chg="del">
          <ac:chgData name="Jose Giron" userId="2eec2bfe826d1e24" providerId="LiveId" clId="{080AE4E0-BAF9-4F82-BE92-66B5E500368B}" dt="2022-10-03T23:43:54.799" v="830" actId="478"/>
          <ac:picMkLst>
            <pc:docMk/>
            <pc:sldMk cId="2915599507" sldId="268"/>
            <ac:picMk id="5" creationId="{14AC0B84-2396-E62C-9748-D55A02AE46D3}"/>
          </ac:picMkLst>
        </pc:picChg>
        <pc:picChg chg="del">
          <ac:chgData name="Jose Giron" userId="2eec2bfe826d1e24" providerId="LiveId" clId="{080AE4E0-BAF9-4F82-BE92-66B5E500368B}" dt="2022-10-03T23:43:55.704" v="832" actId="478"/>
          <ac:picMkLst>
            <pc:docMk/>
            <pc:sldMk cId="2915599507" sldId="268"/>
            <ac:picMk id="10" creationId="{B977914C-501D-AFB9-29B7-9ED1512E5EB1}"/>
          </ac:picMkLst>
        </pc:picChg>
        <pc:picChg chg="del">
          <ac:chgData name="Jose Giron" userId="2eec2bfe826d1e24" providerId="LiveId" clId="{080AE4E0-BAF9-4F82-BE92-66B5E500368B}" dt="2022-10-03T23:43:55.322" v="831" actId="478"/>
          <ac:picMkLst>
            <pc:docMk/>
            <pc:sldMk cId="2915599507" sldId="268"/>
            <ac:picMk id="12" creationId="{86F480AA-9153-F494-89AD-A818655CFB2B}"/>
          </ac:picMkLst>
        </pc:picChg>
      </pc:sldChg>
    </pc:docChg>
  </pc:docChgLst>
  <pc:docChgLst>
    <pc:chgData name="Jose Giron" userId="2eec2bfe826d1e24" providerId="LiveId" clId="{779DC206-8FD8-46FC-BF16-4ADCED029A8F}"/>
    <pc:docChg chg="undo custSel addSld delSld modSld">
      <pc:chgData name="Jose Giron" userId="2eec2bfe826d1e24" providerId="LiveId" clId="{779DC206-8FD8-46FC-BF16-4ADCED029A8F}" dt="2022-05-30T23:21:16.056" v="1502" actId="1076"/>
      <pc:docMkLst>
        <pc:docMk/>
      </pc:docMkLst>
      <pc:sldChg chg="addSp modSp mod modNotesTx">
        <pc:chgData name="Jose Giron" userId="2eec2bfe826d1e24" providerId="LiveId" clId="{779DC206-8FD8-46FC-BF16-4ADCED029A8F}" dt="2022-05-30T23:02:48.482" v="1084" actId="1582"/>
        <pc:sldMkLst>
          <pc:docMk/>
          <pc:sldMk cId="2635098363" sldId="257"/>
        </pc:sldMkLst>
        <pc:spChg chg="mod">
          <ac:chgData name="Jose Giron" userId="2eec2bfe826d1e24" providerId="LiveId" clId="{779DC206-8FD8-46FC-BF16-4ADCED029A8F}" dt="2022-05-30T23:02:48.482" v="1084" actId="1582"/>
          <ac:spMkLst>
            <pc:docMk/>
            <pc:sldMk cId="2635098363" sldId="257"/>
            <ac:spMk id="4" creationId="{5A7A049A-02BB-7905-AD0F-3896DCFCDE78}"/>
          </ac:spMkLst>
        </pc:spChg>
        <pc:picChg chg="add mod modCrop">
          <ac:chgData name="Jose Giron" userId="2eec2bfe826d1e24" providerId="LiveId" clId="{779DC206-8FD8-46FC-BF16-4ADCED029A8F}" dt="2022-05-25T23:36:43.996" v="12" actId="1076"/>
          <ac:picMkLst>
            <pc:docMk/>
            <pc:sldMk cId="2635098363" sldId="257"/>
            <ac:picMk id="9" creationId="{19B9C234-65D8-C54F-5295-B2B5B3BDD5B4}"/>
          </ac:picMkLst>
        </pc:picChg>
      </pc:sldChg>
      <pc:sldChg chg="addSp delSp modSp mod modNotesTx">
        <pc:chgData name="Jose Giron" userId="2eec2bfe826d1e24" providerId="LiveId" clId="{779DC206-8FD8-46FC-BF16-4ADCED029A8F}" dt="2022-05-30T23:03:02.764" v="1085" actId="108"/>
        <pc:sldMkLst>
          <pc:docMk/>
          <pc:sldMk cId="2755628348" sldId="258"/>
        </pc:sldMkLst>
        <pc:spChg chg="mod">
          <ac:chgData name="Jose Giron" userId="2eec2bfe826d1e24" providerId="LiveId" clId="{779DC206-8FD8-46FC-BF16-4ADCED029A8F}" dt="2022-05-25T23:43:04.365" v="48" actId="20577"/>
          <ac:spMkLst>
            <pc:docMk/>
            <pc:sldMk cId="2755628348" sldId="258"/>
            <ac:spMk id="2" creationId="{9917D819-851E-FA77-E701-00C35E33ACA8}"/>
          </ac:spMkLst>
        </pc:spChg>
        <pc:spChg chg="mod">
          <ac:chgData name="Jose Giron" userId="2eec2bfe826d1e24" providerId="LiveId" clId="{779DC206-8FD8-46FC-BF16-4ADCED029A8F}" dt="2022-05-25T23:51:24.628" v="284" actId="207"/>
          <ac:spMkLst>
            <pc:docMk/>
            <pc:sldMk cId="2755628348" sldId="258"/>
            <ac:spMk id="3" creationId="{DCF4C9B5-FCD9-3594-27C8-BEC542C34915}"/>
          </ac:spMkLst>
        </pc:spChg>
        <pc:spChg chg="mod">
          <ac:chgData name="Jose Giron" userId="2eec2bfe826d1e24" providerId="LiveId" clId="{779DC206-8FD8-46FC-BF16-4ADCED029A8F}" dt="2022-05-30T23:03:02.764" v="1085" actId="108"/>
          <ac:spMkLst>
            <pc:docMk/>
            <pc:sldMk cId="2755628348" sldId="258"/>
            <ac:spMk id="4" creationId="{5A7A049A-02BB-7905-AD0F-3896DCFCDE78}"/>
          </ac:spMkLst>
        </pc:spChg>
        <pc:spChg chg="add del">
          <ac:chgData name="Jose Giron" userId="2eec2bfe826d1e24" providerId="LiveId" clId="{779DC206-8FD8-46FC-BF16-4ADCED029A8F}" dt="2022-05-25T23:49:28.994" v="276"/>
          <ac:spMkLst>
            <pc:docMk/>
            <pc:sldMk cId="2755628348" sldId="258"/>
            <ac:spMk id="5" creationId="{9268E54A-596B-5E50-6A3F-FBA3FBD028B7}"/>
          </ac:spMkLst>
        </pc:spChg>
      </pc:sldChg>
      <pc:sldChg chg="modSp mod">
        <pc:chgData name="Jose Giron" userId="2eec2bfe826d1e24" providerId="LiveId" clId="{779DC206-8FD8-46FC-BF16-4ADCED029A8F}" dt="2022-05-30T23:09:12.340" v="1111" actId="693"/>
        <pc:sldMkLst>
          <pc:docMk/>
          <pc:sldMk cId="3715975995" sldId="259"/>
        </pc:sldMkLst>
        <pc:spChg chg="mod">
          <ac:chgData name="Jose Giron" userId="2eec2bfe826d1e24" providerId="LiveId" clId="{779DC206-8FD8-46FC-BF16-4ADCED029A8F}" dt="2022-05-30T22:45:17.484" v="746" actId="113"/>
          <ac:spMkLst>
            <pc:docMk/>
            <pc:sldMk cId="3715975995" sldId="259"/>
            <ac:spMk id="2" creationId="{9917D819-851E-FA77-E701-00C35E33ACA8}"/>
          </ac:spMkLst>
        </pc:spChg>
        <pc:spChg chg="mod">
          <ac:chgData name="Jose Giron" userId="2eec2bfe826d1e24" providerId="LiveId" clId="{779DC206-8FD8-46FC-BF16-4ADCED029A8F}" dt="2022-05-30T22:49:44.334" v="931" actId="207"/>
          <ac:spMkLst>
            <pc:docMk/>
            <pc:sldMk cId="3715975995" sldId="259"/>
            <ac:spMk id="3" creationId="{DCF4C9B5-FCD9-3594-27C8-BEC542C34915}"/>
          </ac:spMkLst>
        </pc:spChg>
        <pc:spChg chg="mod">
          <ac:chgData name="Jose Giron" userId="2eec2bfe826d1e24" providerId="LiveId" clId="{779DC206-8FD8-46FC-BF16-4ADCED029A8F}" dt="2022-05-30T23:09:12.340" v="1111" actId="693"/>
          <ac:spMkLst>
            <pc:docMk/>
            <pc:sldMk cId="3715975995" sldId="259"/>
            <ac:spMk id="4" creationId="{5A7A049A-02BB-7905-AD0F-3896DCFCDE78}"/>
          </ac:spMkLst>
        </pc:spChg>
      </pc:sldChg>
      <pc:sldChg chg="addSp delSp modSp mod modNotesTx">
        <pc:chgData name="Jose Giron" userId="2eec2bfe826d1e24" providerId="LiveId" clId="{779DC206-8FD8-46FC-BF16-4ADCED029A8F}" dt="2022-05-30T23:03:08.381" v="1087" actId="108"/>
        <pc:sldMkLst>
          <pc:docMk/>
          <pc:sldMk cId="876591877" sldId="260"/>
        </pc:sldMkLst>
        <pc:spChg chg="mod">
          <ac:chgData name="Jose Giron" userId="2eec2bfe826d1e24" providerId="LiveId" clId="{779DC206-8FD8-46FC-BF16-4ADCED029A8F}" dt="2022-05-26T00:31:49.590" v="589"/>
          <ac:spMkLst>
            <pc:docMk/>
            <pc:sldMk cId="876591877" sldId="260"/>
            <ac:spMk id="2" creationId="{9917D819-851E-FA77-E701-00C35E33ACA8}"/>
          </ac:spMkLst>
        </pc:spChg>
        <pc:spChg chg="del mod">
          <ac:chgData name="Jose Giron" userId="2eec2bfe826d1e24" providerId="LiveId" clId="{779DC206-8FD8-46FC-BF16-4ADCED029A8F}" dt="2022-05-30T22:58:05.397" v="1069" actId="478"/>
          <ac:spMkLst>
            <pc:docMk/>
            <pc:sldMk cId="876591877" sldId="260"/>
            <ac:spMk id="3" creationId="{DCF4C9B5-FCD9-3594-27C8-BEC542C34915}"/>
          </ac:spMkLst>
        </pc:spChg>
        <pc:spChg chg="mod">
          <ac:chgData name="Jose Giron" userId="2eec2bfe826d1e24" providerId="LiveId" clId="{779DC206-8FD8-46FC-BF16-4ADCED029A8F}" dt="2022-05-30T23:03:08.381" v="1087" actId="108"/>
          <ac:spMkLst>
            <pc:docMk/>
            <pc:sldMk cId="876591877" sldId="260"/>
            <ac:spMk id="4" creationId="{5A7A049A-02BB-7905-AD0F-3896DCFCDE78}"/>
          </ac:spMkLst>
        </pc:spChg>
        <pc:spChg chg="add del mod ord">
          <ac:chgData name="Jose Giron" userId="2eec2bfe826d1e24" providerId="LiveId" clId="{779DC206-8FD8-46FC-BF16-4ADCED029A8F}" dt="2022-05-30T22:31:05.853" v="663" actId="478"/>
          <ac:spMkLst>
            <pc:docMk/>
            <pc:sldMk cId="876591877" sldId="260"/>
            <ac:spMk id="6" creationId="{C97ED18B-1DDD-3BC5-8AC7-37CC9831B8A2}"/>
          </ac:spMkLst>
        </pc:spChg>
        <pc:picChg chg="add mod">
          <ac:chgData name="Jose Giron" userId="2eec2bfe826d1e24" providerId="LiveId" clId="{779DC206-8FD8-46FC-BF16-4ADCED029A8F}" dt="2022-05-30T22:58:10.449" v="1071" actId="1076"/>
          <ac:picMkLst>
            <pc:docMk/>
            <pc:sldMk cId="876591877" sldId="260"/>
            <ac:picMk id="9" creationId="{F40D997B-E81D-11A9-B0BB-814A6CA6512B}"/>
          </ac:picMkLst>
        </pc:picChg>
        <pc:picChg chg="add mod">
          <ac:chgData name="Jose Giron" userId="2eec2bfe826d1e24" providerId="LiveId" clId="{779DC206-8FD8-46FC-BF16-4ADCED029A8F}" dt="2022-05-30T22:58:13.047" v="1072" actId="1076"/>
          <ac:picMkLst>
            <pc:docMk/>
            <pc:sldMk cId="876591877" sldId="260"/>
            <ac:picMk id="11" creationId="{A39E8161-43E8-004A-742D-3ECEEC6E4E91}"/>
          </ac:picMkLst>
        </pc:picChg>
        <pc:picChg chg="add mod">
          <ac:chgData name="Jose Giron" userId="2eec2bfe826d1e24" providerId="LiveId" clId="{779DC206-8FD8-46FC-BF16-4ADCED029A8F}" dt="2022-05-30T22:59:33.606" v="1083" actId="1076"/>
          <ac:picMkLst>
            <pc:docMk/>
            <pc:sldMk cId="876591877" sldId="260"/>
            <ac:picMk id="14" creationId="{CEE52565-88C0-BCDE-EE4B-234F030B8C25}"/>
          </ac:picMkLst>
        </pc:picChg>
        <pc:picChg chg="add del mod">
          <ac:chgData name="Jose Giron" userId="2eec2bfe826d1e24" providerId="LiveId" clId="{779DC206-8FD8-46FC-BF16-4ADCED029A8F}" dt="2022-05-30T22:23:18.830" v="592"/>
          <ac:picMkLst>
            <pc:docMk/>
            <pc:sldMk cId="876591877" sldId="260"/>
            <ac:picMk id="1026" creationId="{A6F2CC8D-7D37-591A-B67E-5483A3B2BBFC}"/>
          </ac:picMkLst>
        </pc:picChg>
        <pc:picChg chg="add del mod">
          <ac:chgData name="Jose Giron" userId="2eec2bfe826d1e24" providerId="LiveId" clId="{779DC206-8FD8-46FC-BF16-4ADCED029A8F}" dt="2022-05-30T22:31:05.244" v="662" actId="478"/>
          <ac:picMkLst>
            <pc:docMk/>
            <pc:sldMk cId="876591877" sldId="260"/>
            <ac:picMk id="1028" creationId="{6ECE745A-1888-C12B-57A8-280874F6C579}"/>
          </ac:picMkLst>
        </pc:picChg>
        <pc:cxnChg chg="add del mod">
          <ac:chgData name="Jose Giron" userId="2eec2bfe826d1e24" providerId="LiveId" clId="{779DC206-8FD8-46FC-BF16-4ADCED029A8F}" dt="2022-05-30T22:58:03.078" v="1067" actId="478"/>
          <ac:cxnSpMkLst>
            <pc:docMk/>
            <pc:sldMk cId="876591877" sldId="260"/>
            <ac:cxnSpMk id="5" creationId="{C063E93A-3545-6FF4-F98E-467BAFC29429}"/>
          </ac:cxnSpMkLst>
        </pc:cxnChg>
        <pc:cxnChg chg="add del mod">
          <ac:chgData name="Jose Giron" userId="2eec2bfe826d1e24" providerId="LiveId" clId="{779DC206-8FD8-46FC-BF16-4ADCED029A8F}" dt="2022-05-30T22:58:02.471" v="1066" actId="478"/>
          <ac:cxnSpMkLst>
            <pc:docMk/>
            <pc:sldMk cId="876591877" sldId="260"/>
            <ac:cxnSpMk id="7" creationId="{080E6CAD-737A-7DF0-3AB9-BB77AC9F809E}"/>
          </ac:cxnSpMkLst>
        </pc:cxnChg>
        <pc:cxnChg chg="add del mod">
          <ac:chgData name="Jose Giron" userId="2eec2bfe826d1e24" providerId="LiveId" clId="{779DC206-8FD8-46FC-BF16-4ADCED029A8F}" dt="2022-05-30T22:58:01.702" v="1065" actId="478"/>
          <ac:cxnSpMkLst>
            <pc:docMk/>
            <pc:sldMk cId="876591877" sldId="260"/>
            <ac:cxnSpMk id="13" creationId="{112DFFCB-5D82-CD2D-D872-DE36F5F98E05}"/>
          </ac:cxnSpMkLst>
        </pc:cxnChg>
        <pc:cxnChg chg="add del mod">
          <ac:chgData name="Jose Giron" userId="2eec2bfe826d1e24" providerId="LiveId" clId="{779DC206-8FD8-46FC-BF16-4ADCED029A8F}" dt="2022-05-26T00:29:09.236" v="569" actId="11529"/>
          <ac:cxnSpMkLst>
            <pc:docMk/>
            <pc:sldMk cId="876591877" sldId="260"/>
            <ac:cxnSpMk id="17" creationId="{7DBF485F-68C5-109A-71FC-E38A23B6D5F9}"/>
          </ac:cxnSpMkLst>
        </pc:cxnChg>
        <pc:cxnChg chg="add del mod">
          <ac:chgData name="Jose Giron" userId="2eec2bfe826d1e24" providerId="LiveId" clId="{779DC206-8FD8-46FC-BF16-4ADCED029A8F}" dt="2022-05-26T00:29:08.591" v="568" actId="11529"/>
          <ac:cxnSpMkLst>
            <pc:docMk/>
            <pc:sldMk cId="876591877" sldId="260"/>
            <ac:cxnSpMk id="22" creationId="{301FEE5D-9992-85D7-CC9C-11ACC6494C23}"/>
          </ac:cxnSpMkLst>
        </pc:cxnChg>
        <pc:cxnChg chg="add del mod">
          <ac:chgData name="Jose Giron" userId="2eec2bfe826d1e24" providerId="LiveId" clId="{779DC206-8FD8-46FC-BF16-4ADCED029A8F}" dt="2022-05-30T22:58:03.668" v="1068" actId="478"/>
          <ac:cxnSpMkLst>
            <pc:docMk/>
            <pc:sldMk cId="876591877" sldId="260"/>
            <ac:cxnSpMk id="26" creationId="{AE917921-80B4-23C9-BC3D-8AF8E82DF4C1}"/>
          </ac:cxnSpMkLst>
        </pc:cxnChg>
      </pc:sldChg>
      <pc:sldChg chg="addSp delSp modSp mod setBg modNotesTx">
        <pc:chgData name="Jose Giron" userId="2eec2bfe826d1e24" providerId="LiveId" clId="{779DC206-8FD8-46FC-BF16-4ADCED029A8F}" dt="2022-05-30T23:03:05.241" v="1086" actId="108"/>
        <pc:sldMkLst>
          <pc:docMk/>
          <pc:sldMk cId="2220655093" sldId="261"/>
        </pc:sldMkLst>
        <pc:spChg chg="mod">
          <ac:chgData name="Jose Giron" userId="2eec2bfe826d1e24" providerId="LiveId" clId="{779DC206-8FD8-46FC-BF16-4ADCED029A8F}" dt="2022-05-26T00:12:56.910" v="294" actId="20577"/>
          <ac:spMkLst>
            <pc:docMk/>
            <pc:sldMk cId="2220655093" sldId="261"/>
            <ac:spMk id="2" creationId="{9917D819-851E-FA77-E701-00C35E33ACA8}"/>
          </ac:spMkLst>
        </pc:spChg>
        <pc:spChg chg="add del mod">
          <ac:chgData name="Jose Giron" userId="2eec2bfe826d1e24" providerId="LiveId" clId="{779DC206-8FD8-46FC-BF16-4ADCED029A8F}" dt="2022-05-30T22:57:03.750" v="1054" actId="20577"/>
          <ac:spMkLst>
            <pc:docMk/>
            <pc:sldMk cId="2220655093" sldId="261"/>
            <ac:spMk id="3" creationId="{DCF4C9B5-FCD9-3594-27C8-BEC542C34915}"/>
          </ac:spMkLst>
        </pc:spChg>
        <pc:spChg chg="mod">
          <ac:chgData name="Jose Giron" userId="2eec2bfe826d1e24" providerId="LiveId" clId="{779DC206-8FD8-46FC-BF16-4ADCED029A8F}" dt="2022-05-30T23:03:05.241" v="1086" actId="108"/>
          <ac:spMkLst>
            <pc:docMk/>
            <pc:sldMk cId="2220655093" sldId="261"/>
            <ac:spMk id="4" creationId="{5A7A049A-02BB-7905-AD0F-3896DCFCDE78}"/>
          </ac:spMkLst>
        </pc:spChg>
        <pc:spChg chg="add del mod">
          <ac:chgData name="Jose Giron" userId="2eec2bfe826d1e24" providerId="LiveId" clId="{779DC206-8FD8-46FC-BF16-4ADCED029A8F}" dt="2022-05-26T00:19:19.240" v="296"/>
          <ac:spMkLst>
            <pc:docMk/>
            <pc:sldMk cId="2220655093" sldId="261"/>
            <ac:spMk id="5" creationId="{0EC04372-F97B-592F-310E-821C3ABE36E2}"/>
          </ac:spMkLst>
        </pc:spChg>
        <pc:spChg chg="add del">
          <ac:chgData name="Jose Giron" userId="2eec2bfe826d1e24" providerId="LiveId" clId="{779DC206-8FD8-46FC-BF16-4ADCED029A8F}" dt="2022-05-26T00:20:55.134" v="378"/>
          <ac:spMkLst>
            <pc:docMk/>
            <pc:sldMk cId="2220655093" sldId="261"/>
            <ac:spMk id="6" creationId="{8984AE10-9C21-F843-102D-0AB7C2330736}"/>
          </ac:spMkLst>
        </pc:spChg>
        <pc:graphicFrameChg chg="add del mod modGraphic">
          <ac:chgData name="Jose Giron" userId="2eec2bfe826d1e24" providerId="LiveId" clId="{779DC206-8FD8-46FC-BF16-4ADCED029A8F}" dt="2022-05-30T22:55:38.048" v="1015" actId="21"/>
          <ac:graphicFrameMkLst>
            <pc:docMk/>
            <pc:sldMk cId="2220655093" sldId="261"/>
            <ac:graphicFrameMk id="5" creationId="{CC223F8D-EB9D-EC41-F3F7-C373548179E9}"/>
          </ac:graphicFrameMkLst>
        </pc:graphicFrameChg>
        <pc:graphicFrameChg chg="add del mod">
          <ac:chgData name="Jose Giron" userId="2eec2bfe826d1e24" providerId="LiveId" clId="{779DC206-8FD8-46FC-BF16-4ADCED029A8F}" dt="2022-05-30T22:55:40.307" v="1017"/>
          <ac:graphicFrameMkLst>
            <pc:docMk/>
            <pc:sldMk cId="2220655093" sldId="261"/>
            <ac:graphicFrameMk id="11" creationId="{CD786030-AA6D-9140-D7EE-B36E56CCDFCD}"/>
          </ac:graphicFrameMkLst>
        </pc:graphicFrameChg>
        <pc:graphicFrameChg chg="add del mod">
          <ac:chgData name="Jose Giron" userId="2eec2bfe826d1e24" providerId="LiveId" clId="{779DC206-8FD8-46FC-BF16-4ADCED029A8F}" dt="2022-05-30T22:55:42.557" v="1021"/>
          <ac:graphicFrameMkLst>
            <pc:docMk/>
            <pc:sldMk cId="2220655093" sldId="261"/>
            <ac:graphicFrameMk id="12" creationId="{BE316605-81B5-3308-50F4-B5CFFC9C79EE}"/>
          </ac:graphicFrameMkLst>
        </pc:graphicFrameChg>
        <pc:cxnChg chg="add del mod">
          <ac:chgData name="Jose Giron" userId="2eec2bfe826d1e24" providerId="LiveId" clId="{779DC206-8FD8-46FC-BF16-4ADCED029A8F}" dt="2022-05-30T22:31:30.068" v="665" actId="478"/>
          <ac:cxnSpMkLst>
            <pc:docMk/>
            <pc:sldMk cId="2220655093" sldId="261"/>
            <ac:cxnSpMk id="8" creationId="{28B8FF06-2289-8E23-8E52-8A9DA3BCAEC1}"/>
          </ac:cxnSpMkLst>
        </pc:cxnChg>
        <pc:cxnChg chg="add del mod">
          <ac:chgData name="Jose Giron" userId="2eec2bfe826d1e24" providerId="LiveId" clId="{779DC206-8FD8-46FC-BF16-4ADCED029A8F}" dt="2022-05-30T22:31:31.375" v="666" actId="478"/>
          <ac:cxnSpMkLst>
            <pc:docMk/>
            <pc:sldMk cId="2220655093" sldId="261"/>
            <ac:cxnSpMk id="10" creationId="{5E953D24-6D06-77D6-2451-D79FE760C239}"/>
          </ac:cxnSpMkLst>
        </pc:cxnChg>
        <pc:cxnChg chg="add mod">
          <ac:chgData name="Jose Giron" userId="2eec2bfe826d1e24" providerId="LiveId" clId="{779DC206-8FD8-46FC-BF16-4ADCED029A8F}" dt="2022-05-30T22:31:41.492" v="671" actId="1076"/>
          <ac:cxnSpMkLst>
            <pc:docMk/>
            <pc:sldMk cId="2220655093" sldId="261"/>
            <ac:cxnSpMk id="15" creationId="{A6688B12-3C00-C436-ECC9-84892EA93387}"/>
          </ac:cxnSpMkLst>
        </pc:cxnChg>
        <pc:cxnChg chg="add mod">
          <ac:chgData name="Jose Giron" userId="2eec2bfe826d1e24" providerId="LiveId" clId="{779DC206-8FD8-46FC-BF16-4ADCED029A8F}" dt="2022-05-30T22:31:46.010" v="673" actId="1076"/>
          <ac:cxnSpMkLst>
            <pc:docMk/>
            <pc:sldMk cId="2220655093" sldId="261"/>
            <ac:cxnSpMk id="16" creationId="{28EF140D-992F-7896-9C80-C98958992145}"/>
          </ac:cxnSpMkLst>
        </pc:cxnChg>
        <pc:cxnChg chg="add mod">
          <ac:chgData name="Jose Giron" userId="2eec2bfe826d1e24" providerId="LiveId" clId="{779DC206-8FD8-46FC-BF16-4ADCED029A8F}" dt="2022-05-30T22:31:43.497" v="672" actId="1076"/>
          <ac:cxnSpMkLst>
            <pc:docMk/>
            <pc:sldMk cId="2220655093" sldId="261"/>
            <ac:cxnSpMk id="17" creationId="{DDEC25DC-853D-FF4A-CE5E-F1A71F9E8583}"/>
          </ac:cxnSpMkLst>
        </pc:cxnChg>
      </pc:sldChg>
      <pc:sldChg chg="addSp delSp modSp mod modNotesTx">
        <pc:chgData name="Jose Giron" userId="2eec2bfe826d1e24" providerId="LiveId" clId="{779DC206-8FD8-46FC-BF16-4ADCED029A8F}" dt="2022-05-30T23:09:33.922" v="1112" actId="693"/>
        <pc:sldMkLst>
          <pc:docMk/>
          <pc:sldMk cId="1480956492" sldId="262"/>
        </pc:sldMkLst>
        <pc:spChg chg="mod">
          <ac:chgData name="Jose Giron" userId="2eec2bfe826d1e24" providerId="LiveId" clId="{779DC206-8FD8-46FC-BF16-4ADCED029A8F}" dt="2022-05-30T22:32:37.416" v="685" actId="20577"/>
          <ac:spMkLst>
            <pc:docMk/>
            <pc:sldMk cId="1480956492" sldId="262"/>
            <ac:spMk id="2" creationId="{9917D819-851E-FA77-E701-00C35E33ACA8}"/>
          </ac:spMkLst>
        </pc:spChg>
        <pc:spChg chg="add del mod">
          <ac:chgData name="Jose Giron" userId="2eec2bfe826d1e24" providerId="LiveId" clId="{779DC206-8FD8-46FC-BF16-4ADCED029A8F}" dt="2022-05-30T22:49:21.976" v="930" actId="12"/>
          <ac:spMkLst>
            <pc:docMk/>
            <pc:sldMk cId="1480956492" sldId="262"/>
            <ac:spMk id="3" creationId="{DCF4C9B5-FCD9-3594-27C8-BEC542C34915}"/>
          </ac:spMkLst>
        </pc:spChg>
        <pc:spChg chg="mod">
          <ac:chgData name="Jose Giron" userId="2eec2bfe826d1e24" providerId="LiveId" clId="{779DC206-8FD8-46FC-BF16-4ADCED029A8F}" dt="2022-05-30T23:09:33.922" v="1112" actId="693"/>
          <ac:spMkLst>
            <pc:docMk/>
            <pc:sldMk cId="1480956492" sldId="262"/>
            <ac:spMk id="4" creationId="{5A7A049A-02BB-7905-AD0F-3896DCFCDE78}"/>
          </ac:spMkLst>
        </pc:spChg>
        <pc:spChg chg="add del mod">
          <ac:chgData name="Jose Giron" userId="2eec2bfe826d1e24" providerId="LiveId" clId="{779DC206-8FD8-46FC-BF16-4ADCED029A8F}" dt="2022-05-30T22:40:47.725" v="687"/>
          <ac:spMkLst>
            <pc:docMk/>
            <pc:sldMk cId="1480956492" sldId="262"/>
            <ac:spMk id="5" creationId="{7EE30F28-543C-1B95-52E3-BDA86274B542}"/>
          </ac:spMkLst>
        </pc:spChg>
      </pc:sldChg>
      <pc:sldChg chg="add del">
        <pc:chgData name="Jose Giron" userId="2eec2bfe826d1e24" providerId="LiveId" clId="{779DC206-8FD8-46FC-BF16-4ADCED029A8F}" dt="2022-05-30T22:58:51.533" v="1077" actId="2696"/>
        <pc:sldMkLst>
          <pc:docMk/>
          <pc:sldMk cId="879993880" sldId="263"/>
        </pc:sldMkLst>
      </pc:sldChg>
      <pc:sldChg chg="modSp add mod setBg">
        <pc:chgData name="Jose Giron" userId="2eec2bfe826d1e24" providerId="LiveId" clId="{779DC206-8FD8-46FC-BF16-4ADCED029A8F}" dt="2022-05-30T23:19:22.015" v="1470"/>
        <pc:sldMkLst>
          <pc:docMk/>
          <pc:sldMk cId="3901861615" sldId="264"/>
        </pc:sldMkLst>
        <pc:spChg chg="mod">
          <ac:chgData name="Jose Giron" userId="2eec2bfe826d1e24" providerId="LiveId" clId="{779DC206-8FD8-46FC-BF16-4ADCED029A8F}" dt="2022-05-30T23:19:22.015" v="1470"/>
          <ac:spMkLst>
            <pc:docMk/>
            <pc:sldMk cId="3901861615" sldId="264"/>
            <ac:spMk id="2" creationId="{9917D819-851E-FA77-E701-00C35E33ACA8}"/>
          </ac:spMkLst>
        </pc:spChg>
        <pc:spChg chg="mod">
          <ac:chgData name="Jose Giron" userId="2eec2bfe826d1e24" providerId="LiveId" clId="{779DC206-8FD8-46FC-BF16-4ADCED029A8F}" dt="2022-05-30T23:19:22.015" v="1470"/>
          <ac:spMkLst>
            <pc:docMk/>
            <pc:sldMk cId="3901861615" sldId="264"/>
            <ac:spMk id="3" creationId="{DCF4C9B5-FCD9-3594-27C8-BEC542C34915}"/>
          </ac:spMkLst>
        </pc:spChg>
        <pc:spChg chg="mod">
          <ac:chgData name="Jose Giron" userId="2eec2bfe826d1e24" providerId="LiveId" clId="{779DC206-8FD8-46FC-BF16-4ADCED029A8F}" dt="2022-05-30T23:09:56.533" v="1113" actId="14861"/>
          <ac:spMkLst>
            <pc:docMk/>
            <pc:sldMk cId="3901861615" sldId="264"/>
            <ac:spMk id="4" creationId="{5A7A049A-02BB-7905-AD0F-3896DCFCDE78}"/>
          </ac:spMkLst>
        </pc:spChg>
      </pc:sldChg>
      <pc:sldChg chg="add del">
        <pc:chgData name="Jose Giron" userId="2eec2bfe826d1e24" providerId="LiveId" clId="{779DC206-8FD8-46FC-BF16-4ADCED029A8F}" dt="2022-05-30T23:07:56.890" v="1107" actId="47"/>
        <pc:sldMkLst>
          <pc:docMk/>
          <pc:sldMk cId="1176888810" sldId="265"/>
        </pc:sldMkLst>
      </pc:sldChg>
      <pc:sldChg chg="add del">
        <pc:chgData name="Jose Giron" userId="2eec2bfe826d1e24" providerId="LiveId" clId="{779DC206-8FD8-46FC-BF16-4ADCED029A8F}" dt="2022-05-30T23:07:56.094" v="1106" actId="47"/>
        <pc:sldMkLst>
          <pc:docMk/>
          <pc:sldMk cId="2429674143" sldId="266"/>
        </pc:sldMkLst>
      </pc:sldChg>
      <pc:sldChg chg="addSp delSp modSp add mod setBg modNotesTx">
        <pc:chgData name="Jose Giron" userId="2eec2bfe826d1e24" providerId="LiveId" clId="{779DC206-8FD8-46FC-BF16-4ADCED029A8F}" dt="2022-05-30T23:20:58.267" v="1496" actId="732"/>
        <pc:sldMkLst>
          <pc:docMk/>
          <pc:sldMk cId="2597589618" sldId="267"/>
        </pc:sldMkLst>
        <pc:spChg chg="mod">
          <ac:chgData name="Jose Giron" userId="2eec2bfe826d1e24" providerId="LiveId" clId="{779DC206-8FD8-46FC-BF16-4ADCED029A8F}" dt="2022-05-30T23:20:28.209" v="1488" actId="1076"/>
          <ac:spMkLst>
            <pc:docMk/>
            <pc:sldMk cId="2597589618" sldId="267"/>
            <ac:spMk id="2" creationId="{9917D819-851E-FA77-E701-00C35E33ACA8}"/>
          </ac:spMkLst>
        </pc:spChg>
        <pc:spChg chg="del mod">
          <ac:chgData name="Jose Giron" userId="2eec2bfe826d1e24" providerId="LiveId" clId="{779DC206-8FD8-46FC-BF16-4ADCED029A8F}" dt="2022-05-30T23:14:56.119" v="1399" actId="22"/>
          <ac:spMkLst>
            <pc:docMk/>
            <pc:sldMk cId="2597589618" sldId="267"/>
            <ac:spMk id="3" creationId="{DCF4C9B5-FCD9-3594-27C8-BEC542C34915}"/>
          </ac:spMkLst>
        </pc:spChg>
        <pc:picChg chg="add mod ord modCrop">
          <ac:chgData name="Jose Giron" userId="2eec2bfe826d1e24" providerId="LiveId" clId="{779DC206-8FD8-46FC-BF16-4ADCED029A8F}" dt="2022-05-30T23:20:44.548" v="1493" actId="14100"/>
          <ac:picMkLst>
            <pc:docMk/>
            <pc:sldMk cId="2597589618" sldId="267"/>
            <ac:picMk id="6" creationId="{01C2B23A-7610-1DB2-6236-0F2AE64EAC19}"/>
          </ac:picMkLst>
        </pc:picChg>
        <pc:picChg chg="add mod modCrop">
          <ac:chgData name="Jose Giron" userId="2eec2bfe826d1e24" providerId="LiveId" clId="{779DC206-8FD8-46FC-BF16-4ADCED029A8F}" dt="2022-05-30T23:20:58.267" v="1496" actId="732"/>
          <ac:picMkLst>
            <pc:docMk/>
            <pc:sldMk cId="2597589618" sldId="267"/>
            <ac:picMk id="8" creationId="{BA352696-6AAE-2708-7BCE-BE7160F44F4D}"/>
          </ac:picMkLst>
        </pc:picChg>
        <pc:picChg chg="add del mod modCrop">
          <ac:chgData name="Jose Giron" userId="2eec2bfe826d1e24" providerId="LiveId" clId="{779DC206-8FD8-46FC-BF16-4ADCED029A8F}" dt="2022-05-30T23:20:17.654" v="1484" actId="478"/>
          <ac:picMkLst>
            <pc:docMk/>
            <pc:sldMk cId="2597589618" sldId="267"/>
            <ac:picMk id="10" creationId="{B977914C-501D-AFB9-29B7-9ED1512E5EB1}"/>
          </ac:picMkLst>
        </pc:picChg>
        <pc:picChg chg="add del mod modCrop">
          <ac:chgData name="Jose Giron" userId="2eec2bfe826d1e24" providerId="LiveId" clId="{779DC206-8FD8-46FC-BF16-4ADCED029A8F}" dt="2022-05-30T23:20:18.095" v="1485" actId="478"/>
          <ac:picMkLst>
            <pc:docMk/>
            <pc:sldMk cId="2597589618" sldId="267"/>
            <ac:picMk id="12" creationId="{86F480AA-9153-F494-89AD-A818655CFB2B}"/>
          </ac:picMkLst>
        </pc:picChg>
        <pc:picChg chg="add del mod modCrop">
          <ac:chgData name="Jose Giron" userId="2eec2bfe826d1e24" providerId="LiveId" clId="{779DC206-8FD8-46FC-BF16-4ADCED029A8F}" dt="2022-05-30T23:19:34.606" v="1474" actId="478"/>
          <ac:picMkLst>
            <pc:docMk/>
            <pc:sldMk cId="2597589618" sldId="267"/>
            <ac:picMk id="14" creationId="{C0D1C118-D26B-AA3A-B8EB-4713F5B7E7E6}"/>
          </ac:picMkLst>
        </pc:picChg>
      </pc:sldChg>
      <pc:sldChg chg="addSp delSp modSp add mod">
        <pc:chgData name="Jose Giron" userId="2eec2bfe826d1e24" providerId="LiveId" clId="{779DC206-8FD8-46FC-BF16-4ADCED029A8F}" dt="2022-05-30T23:21:16.056" v="1502" actId="1076"/>
        <pc:sldMkLst>
          <pc:docMk/>
          <pc:sldMk cId="2915599507" sldId="268"/>
        </pc:sldMkLst>
        <pc:spChg chg="add del">
          <ac:chgData name="Jose Giron" userId="2eec2bfe826d1e24" providerId="LiveId" clId="{779DC206-8FD8-46FC-BF16-4ADCED029A8F}" dt="2022-05-30T23:19:11.674" v="1467" actId="478"/>
          <ac:spMkLst>
            <pc:docMk/>
            <pc:sldMk cId="2915599507" sldId="268"/>
            <ac:spMk id="4" creationId="{5A7A049A-02BB-7905-AD0F-3896DCFCDE78}"/>
          </ac:spMkLst>
        </pc:spChg>
        <pc:spChg chg="add del mod">
          <ac:chgData name="Jose Giron" userId="2eec2bfe826d1e24" providerId="LiveId" clId="{779DC206-8FD8-46FC-BF16-4ADCED029A8F}" dt="2022-05-30T23:19:14.041" v="1468" actId="478"/>
          <ac:spMkLst>
            <pc:docMk/>
            <pc:sldMk cId="2915599507" sldId="268"/>
            <ac:spMk id="9" creationId="{3CC8E9B0-B6C8-13F9-57DC-7C68CCE722A4}"/>
          </ac:spMkLst>
        </pc:spChg>
        <pc:picChg chg="add mod">
          <ac:chgData name="Jose Giron" userId="2eec2bfe826d1e24" providerId="LiveId" clId="{779DC206-8FD8-46FC-BF16-4ADCED029A8F}" dt="2022-05-30T23:21:16.056" v="1502" actId="1076"/>
          <ac:picMkLst>
            <pc:docMk/>
            <pc:sldMk cId="2915599507" sldId="268"/>
            <ac:picMk id="5" creationId="{14AC0B84-2396-E62C-9748-D55A02AE46D3}"/>
          </ac:picMkLst>
        </pc:picChg>
        <pc:picChg chg="del">
          <ac:chgData name="Jose Giron" userId="2eec2bfe826d1e24" providerId="LiveId" clId="{779DC206-8FD8-46FC-BF16-4ADCED029A8F}" dt="2022-05-30T23:19:03.486" v="1463" actId="478"/>
          <ac:picMkLst>
            <pc:docMk/>
            <pc:sldMk cId="2915599507" sldId="268"/>
            <ac:picMk id="6" creationId="{01C2B23A-7610-1DB2-6236-0F2AE64EAC19}"/>
          </ac:picMkLst>
        </pc:picChg>
        <pc:picChg chg="del mod">
          <ac:chgData name="Jose Giron" userId="2eec2bfe826d1e24" providerId="LiveId" clId="{779DC206-8FD8-46FC-BF16-4ADCED029A8F}" dt="2022-05-30T23:20:15.792" v="1483" actId="478"/>
          <ac:picMkLst>
            <pc:docMk/>
            <pc:sldMk cId="2915599507" sldId="268"/>
            <ac:picMk id="8" creationId="{BA352696-6AAE-2708-7BCE-BE7160F44F4D}"/>
          </ac:picMkLst>
        </pc:picChg>
        <pc:picChg chg="mod">
          <ac:chgData name="Jose Giron" userId="2eec2bfe826d1e24" providerId="LiveId" clId="{779DC206-8FD8-46FC-BF16-4ADCED029A8F}" dt="2022-05-30T23:21:03.225" v="1497" actId="1076"/>
          <ac:picMkLst>
            <pc:docMk/>
            <pc:sldMk cId="2915599507" sldId="268"/>
            <ac:picMk id="10" creationId="{B977914C-501D-AFB9-29B7-9ED1512E5EB1}"/>
          </ac:picMkLst>
        </pc:picChg>
        <pc:picChg chg="mod">
          <ac:chgData name="Jose Giron" userId="2eec2bfe826d1e24" providerId="LiveId" clId="{779DC206-8FD8-46FC-BF16-4ADCED029A8F}" dt="2022-05-30T23:21:05.258" v="1498" actId="1076"/>
          <ac:picMkLst>
            <pc:docMk/>
            <pc:sldMk cId="2915599507" sldId="268"/>
            <ac:picMk id="12" creationId="{86F480AA-9153-F494-89AD-A818655CFB2B}"/>
          </ac:picMkLst>
        </pc:picChg>
        <pc:picChg chg="del">
          <ac:chgData name="Jose Giron" userId="2eec2bfe826d1e24" providerId="LiveId" clId="{779DC206-8FD8-46FC-BF16-4ADCED029A8F}" dt="2022-05-30T23:18:55.670" v="1458" actId="478"/>
          <ac:picMkLst>
            <pc:docMk/>
            <pc:sldMk cId="2915599507" sldId="268"/>
            <ac:picMk id="14" creationId="{C0D1C118-D26B-AA3A-B8EB-4713F5B7E7E6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4T01:38:12.5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1,'72'-1,"83"3,-75 14,-59-11,1-1,22 2,-7-3,67 15,156 49,-219-60,1-2,0-2,0-1,49-5,-2 0,-21 2,91 3,-80 13,-59-10,1 0,23 1,-15-4,0 2,0 1,32 11,-61-16,0 0,0 0,0 0,0 0,0 0,0 0,0 0,0 0,0 0,0 0,0 0,0 0,0 0,0 1,0-1,0 0,0 0,0 0,0 0,0 0,0 0,0 0,0 0,0 0,0 0,0 1,0-1,0 0,0 0,0 0,0 0,0 0,0 0,0 0,0 0,0 0,0 0,0 0,0 0,1 0,-1 0,0 0,0 1,0-1,0 0,0 0,0 0,0 0,0 0,0 0,0 0,0 0,0 0,1 0,-1 0,-13 2,-19 0,-1152-3,1160-1,0 0,0-2,-32-9,19 4,23 6,0-1,-1-1,1 0,-23-13,20 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4T01:38:14.2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0 164,'3'0,"0"1,0 0,0 0,0 0,0 0,-1 1,1-1,3 3,10 5,272 96,-256-95,-12-3,0-1,0-1,0-1,25 1,-8-4,-17 0,1 0,-1 1,31 6,-28-2,-1-1,1-1,33 1,-48-5,0 0,1 0,-1-1,0 0,0-1,0 1,0-2,0 1,0-1,0 0,-1-1,1 1,6-6,-12 7,1-1,-1 1,1-1,-1 1,0-1,0 0,0 0,-1 0,1 0,-1 0,1-1,-1 1,0 0,0-1,-1 1,1 0,-1-1,1 1,-1-1,0 1,-1-1,1 1,0-1,-1 1,0 0,0-1,0 1,0 0,-2-4,0-1,-1 0,0 1,0-1,-1 1,1 0,-2 0,1 0,-1 1,0 0,-12-10,11 11,-11-8,0 1,0 1,-1 1,-27-11,25 13,0 1,0 0,-1 2,0 1,-28-3,21 5,-50-12,62 9,1 2,-1 0,-1 0,1 2,0 0,0 1,-1 1,-24 4,23-1,8-2,-1 1,1 0,0 1,-19 9,27-11,0 0,0 0,0 1,0-1,0 1,1 0,-1-1,1 1,0 0,0 0,0 1,0-1,0 0,1 1,-1-1,1 1,0-1,0 1,0 4,0 1,0-1,1 1,0-1,1 1,0 0,0-1,1 1,0-1,0 1,1-1,7 13,5 9,34 47,-16-24,-29-48,0-1,-1 1,1-1,1 1,-1-1,1 0,0-1,-1 1,12 5,-3-2,0-2,28 10,-19-9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4T01:38:21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2 493 24575,'-1'83'0,"3"94"0,0-160 0,1 1 0,1 0 0,0-1 0,1 1 0,1-1 0,16 30 0,-19-43 0,0 0 0,0 0 0,0-1 0,0 0 0,1 1 0,0-1 0,-1 0 0,1-1 0,0 1 0,1-1 0,-1 0 0,0 0 0,9 3 0,8 1 0,38 7 0,-39-9 0,6 0 0,42 1 0,-45-4 0,-1 1 0,44 9 0,64 21 0,-108-25 0,44 6 0,8 2 0,-46-10 0,-1 0 0,1-1 0,0-2 0,40-1 0,27 1 0,-72 1 0,34 9 0,-36-7 0,43 5 0,35-10 0,-72-1 0,0 1 0,0 1 0,0 1 0,46 9 0,-43-3 0,1-2 0,0-2 0,40 2 0,96-8 0,-61 0 0,-55 3 0,60-3 0,-108 2 0,0-1 0,0 1 0,0-1 0,0 1 0,0-1 0,0 0 0,0-1 0,0 1 0,0 0 0,-1-1 0,1 0 0,0 1 0,-1-1 0,0 0 0,1 0 0,-1 0 0,0-1 0,0 1 0,0-1 0,0 1 0,0-1 0,-1 1 0,1-1 0,-1 0 0,0 0 0,0 0 0,0 0 0,0 0 0,1-5 0,0-9 0,0 0 0,-1 0 0,-1 0 0,-3-26 0,1-9 0,5 27 0,1 0 0,8-31 0,-5 25 0,7-19 0,-8 33 0,-2 0 0,5-28 0,-5 20 0,1 0 0,1 0 0,12-28 0,-8 23 0,10-44 0,-20 71 0,1-1 0,-1 0 0,1 1 0,-1-1 0,0 1 0,0-1 0,-1 1 0,1-1 0,-1 1 0,0-1 0,0 1 0,0 0 0,0-1 0,0 1 0,-1 0 0,1 0 0,-1 0 0,0 0 0,0 0 0,0 0 0,-5-4 0,2 2 0,-1 1 0,0 0 0,0 0 0,0 0 0,-1 1 0,0 0 0,1 0 0,-1 1 0,0 0 0,-8-2 0,-10-1 0,-1 2 0,-42-1 0,49 4 0,0-1 0,-1-1 0,1 0 0,0-1 0,0-2 0,-27-9 0,23 6 0,1 1 0,-1 1 0,-1 0 0,1 2 0,-1 1 0,1 1 0,-48 2 0,44-2 0,0-1 0,1 0 0,-1-2 0,-39-14 0,36 10 0,0 2 0,0 1 0,-34-3 0,31 6 0,-42-10 0,46 7 0,-61-5 0,66 9 0,0-1 0,1-2 0,0 0 0,-34-12 0,33 9 0,0 1 0,-1 1 0,-45-5 0,-85-11 0,83 10 0,6-4 0,-14-2 0,74 17 0,-1 1 0,1-1 0,-1 1 0,0 1 0,1-1 0,-1 1 0,1 0 0,-1 0 0,-9 4 0,10-2 0,1 0 0,0 0 0,0 0 0,0 1 0,0 0 0,0 0 0,1 0 0,0 0 0,-7 9 0,-30 50 0,32-48 0,1 2 0,0 0 0,2 0 0,0 0 0,1 1 0,0 0 0,-3 32 0,4-22 0,-14 48 0,10-55-455,2 1 0,-7 42 0,11-39-6371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4T01:38:22.9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7465 0 24575,'-5897'0'0,"5864"2"0,1 1 0,-37 9 0,33-6 0,-54 4 0,66-9 0,-8-1 0,-1 2 0,-40 8 0,11-1 0,0-2 0,-123-3 0,168-5 0,-2 2 0,-1 1 0,1 1 0,-29 8 0,25-6 0,-44 6 0,36-9 0,-1 2 0,1 1 0,1 2 0,-1 1 0,-29 11 0,42-13 0,0-1 0,-1-1 0,-19 2 0,22-4 0,0 0 0,0 1 0,1 1 0,-29 11 0,24-6 0,-1-1 0,0-2 0,-1 0 0,-32 5 0,4 2-1365,29-6-5461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4T01:38:24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428 1 24575,'1'10'0,"0"1"0,1 0 0,1 0 0,0-1 0,5 12 0,0 3 0,1 2 0,-5-18 0,-1 0 0,0 0 0,0 1 0,-1-1 0,1 12 0,-3-19 0,0 1 0,0-1 0,0 1 0,0-1 0,-1 0 0,1 1 0,-1-1 0,1 0 0,-1 1 0,0-1 0,0 0 0,0 0 0,0 0 0,-1 1 0,1-1 0,0-1 0,-1 1 0,0 0 0,1 0 0,-1 0 0,0-1 0,0 1 0,0-1 0,0 0 0,-4 3 0,-8 3 0,0-1 0,-1 0 0,0-1 0,0-1 0,-1 0 0,-25 3 0,-4-4 0,-44-2 0,-28 2 0,111-3 0,1 0 0,-1 1 0,0 0 0,0 0 0,1 1 0,-1-1 0,0 1 0,1 0 0,-10 6 0,15-8 0,0 0 0,0 0 0,0 0 0,0 0 0,0 0 0,-1 0 0,1 0 0,0 1 0,0-1 0,0 0 0,0 0 0,0 0 0,0 0 0,0 0 0,0 0 0,0 0 0,0 0 0,0 1 0,0-1 0,0 0 0,0 0 0,0 0 0,-1 0 0,1 0 0,0 0 0,0 0 0,0 1 0,0-1 0,0 0 0,1 0 0,-1 0 0,0 0 0,0 0 0,0 0 0,0 1 0,0-1 0,0 0 0,0 0 0,0 0 0,0 0 0,0 0 0,0 0 0,0 0 0,0 0 0,0 1 0,0-1 0,1 0 0,-1 0 0,0 0 0,0 0 0,10 4 0,11-1 0,-8-2 0,0-2 0,0 1 0,0-1 0,1-1 0,-1 0 0,-1-1 0,1-1 0,0 0 0,-1 0 0,0-2 0,0 1 0,0-1 0,-1-1 0,15-11 0,95-58 0,-24 11-1365,-81 54-5461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4T01:38:27.8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394 11 24575,'-7'-1'0,"-1"1"0,1 1 0,0-1 0,0 1 0,-1 1 0,1-1 0,0 1 0,0 0 0,0 1 0,1 0 0,-1 0 0,1 0 0,-1 1 0,1 0 0,0 0 0,0 0 0,1 1 0,-1 0 0,1 0 0,0 1 0,1-1 0,-6 9 0,0-1 0,-1 0 0,0-1 0,-1-1 0,0 1 0,0-2 0,-2 0 0,1 0 0,-15 7 0,20-12 0,0 1 0,1 0 0,0 1 0,0-1 0,-11 15 0,10-12 0,0 0 0,0-1 0,-13 11 0,20-18 0,0-1 0,-1 1 0,1 0 0,0 0 0,0 0 0,0-1 0,-1 2 0,1-1 0,0 0 0,0 0 0,1 0 0,-1 0 0,0 0 0,0 1 0,1-1 0,-1 0 0,0 1 0,1-1 0,-1 1 0,1-1 0,0 1 0,-1-1 0,1 0 0,0 1 0,0-1 0,0 1 0,0-1 0,0 1 0,1 2 0,0-2 0,1 0 0,0 1 0,-1-1 0,1 0 0,0-1 0,0 1 0,0 0 0,0 0 0,0-1 0,0 1 0,0-1 0,1 0 0,-1 0 0,1 0 0,-1 0 0,1 0 0,2 0 0,23 5 0,0-1 0,1-2 0,-1 0 0,1-2 0,48-5 0,-7 2 0,-27 3 0,-31 0 0,1 0 0,0-1 0,0-1 0,0 1 0,-1-2 0,25-6 0,-35 8 0,-1-1 0,1 1 0,-1-1 0,1 1 0,-1-1 0,0 0 0,0 1 0,1-1 0,-1 0 0,0 0 0,0 0 0,0 0 0,0 0 0,0 0 0,0 0 0,0-1 0,0 1 0,0 0 0,0 0 0,-1-1 0,1 1 0,-1-1 0,1 1 0,-1 0 0,1-1 0,-1 1 0,0-1 0,0 1 0,0-1 0,0 1 0,0-1 0,0 1 0,0-1 0,0 1 0,0-1 0,-1 1 0,1-1 0,-1 1 0,1 0 0,-1-1 0,-1-1 0,-3-7 0,-1 0 0,-1 0 0,0 1 0,-13-15 0,1 1 0,8 6 0,1-1 0,1 0 0,-13-37 0,-10-20 0,30 71 0,0 0 0,0 0 0,0 0 0,-1 0 0,0 0 0,0 0 0,-5-4 0,7 7 0,0 0 0,0 1 0,-1-1 0,1 1 0,0-1 0,-1 1 0,1-1 0,0 1 0,-1 0 0,1 0 0,-1-1 0,1 1 0,0 0 0,-1 0 0,1 1 0,-1-1 0,1 0 0,0 0 0,-1 1 0,1-1 0,0 0 0,-1 1 0,1 0 0,0-1 0,0 1 0,-1 0 0,1-1 0,-2 3 0,-7 4 0,1 1 0,-1 1 0,1-1 0,-10 14 0,-23 21 0,41-42 0,-6 4 0,0 1 0,1 0 0,-1 1 0,1 0 0,-5 7 0,10-13 0,0 0 0,1 0 0,-1 0 0,1 0 0,-1 1 0,1-1 0,-1 0 0,1 0 0,-1 0 0,1 0 0,0 1 0,0-1 0,0 0 0,-1 0 0,1 1 0,0-1 0,1 0 0,-1 0 0,0 1 0,0-1 0,0 0 0,1 0 0,-1 0 0,1 1 0,-1-1 0,1 0 0,-1 0 0,1 0 0,0 0 0,-1 0 0,1 0 0,0 0 0,0 0 0,0 0 0,0-1 0,0 1 0,0 0 0,0 0 0,0-1 0,0 1 0,0-1 0,0 1 0,0-1 0,1 1 0,-1-1 0,0 0 0,2 1 0,23 8-455,2 0 0,47 8 0,-49-13-6371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6A7E8-CE78-470E-9A07-74648486FD05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0150B-B319-4329-8BD6-30423CB3C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20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0150B-B319-4329-8BD6-30423CB3C4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35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0150B-B319-4329-8BD6-30423CB3C4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43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0150B-B319-4329-8BD6-30423CB3C4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27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0150B-B319-4329-8BD6-30423CB3C4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20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0150B-B319-4329-8BD6-30423CB3C4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82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9E824-FE92-B5FE-4BB3-78F184613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EA3DB-F081-75C3-EA49-98AF4C3E5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F4EBB-235D-C94A-6DB1-E749F2461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A7D6-D496-47ED-A05D-654D4E2FEA84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B7980-C59A-7198-4791-9D948D3B7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7AABF-546C-174A-B64D-251861455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5990-B09C-4369-AAD6-6EA4D491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68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0AE79-3D06-2943-4A8A-DF1784BFC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D94555-923A-FAF9-8041-8508DD7FD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43114-F0EF-9E1E-2E22-E48C369C5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A7D6-D496-47ED-A05D-654D4E2FEA84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A621A-9D5B-058C-89E2-63F8DADFD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834F6-F4C7-B948-5775-392C62AB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5990-B09C-4369-AAD6-6EA4D491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80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0A22E2-23FF-F1DA-CD38-B8D6F1D5A8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C365C0-41BE-B765-2D44-A6F70F21F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D51BB-6386-3AF0-0695-32D101E0C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A7D6-D496-47ED-A05D-654D4E2FEA84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E79B5-CB9D-A289-7739-F789BEAEA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B0D7A-3D08-BD18-A995-DA5260944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5990-B09C-4369-AAD6-6EA4D491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1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2D868-62CC-D4AE-2C74-C3083B1F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0EFA6-89CE-BEFF-EBC2-559C7784F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557A9-3C72-43DC-7384-01506677D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A7D6-D496-47ED-A05D-654D4E2FEA84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54C77-4531-60E6-B1B6-E7493400D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9D016-95AC-B2C7-B914-F45DC7C99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5990-B09C-4369-AAD6-6EA4D491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7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21D5A-9548-7768-CBF2-523526621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943DE-756F-8B7A-C524-9042F1486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7D1F2-48F2-35D2-9CE3-5017862B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A7D6-D496-47ED-A05D-654D4E2FEA84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DF6F5-EE58-2E5E-C1A6-ADE0E446C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F607E-20A9-9659-333A-74142E0CA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5990-B09C-4369-AAD6-6EA4D491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88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AE466-39FA-3EE9-EF26-571C03912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09B5E-F822-1B04-0750-515AE18F8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95F6B0-E026-4562-9BAE-82A98EAE8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A4F80-0783-AAEE-5356-79AFBFE4E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A7D6-D496-47ED-A05D-654D4E2FEA84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B7262-94F2-3756-F6AE-9EF33436C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5F7BA-0DB7-A8A2-B1BF-0B3EE602A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5990-B09C-4369-AAD6-6EA4D491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18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05B9C-D470-D39A-BF87-D712B834C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76C3B-7860-C8E9-0ED0-6A16C102D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E857E-E0F5-2806-FD5D-F56B75774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60ECE9-ABE7-C19E-8E0B-97D5D4851F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69E482-F655-18D7-F0C9-ECAB0F7ECC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48AE07-F404-9D63-7ADD-666939624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A7D6-D496-47ED-A05D-654D4E2FEA84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93BF0F-6F38-BA24-E2F1-E9C63B5D2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C05DF6-13CC-169D-540D-FF99D5C54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5990-B09C-4369-AAD6-6EA4D491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80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17231-3461-435E-B71A-5F620C59E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816465-F50A-402F-B786-E34B5C0DA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A7D6-D496-47ED-A05D-654D4E2FEA84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B917A-8DA7-0DDA-3DC7-6277C8254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01FCE8-62E3-701E-3440-9D799727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5990-B09C-4369-AAD6-6EA4D491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50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5D191F-9E1B-F605-5729-4E35231F2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A7D6-D496-47ED-A05D-654D4E2FEA84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B51EB6-E732-7412-7B1C-C419E7C2E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F64C7B-6150-9BB0-A2B5-BDE074DED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5990-B09C-4369-AAD6-6EA4D491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19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057C4-1E56-3833-E1EA-397579B25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E24AB-AFBC-4381-9735-5AB850E1E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5870D-2676-5246-9AA4-159D5A872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BE37A-0334-8F76-B1E1-8C5FDBA3F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A7D6-D496-47ED-A05D-654D4E2FEA84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797F0-751D-9B9B-D17F-737BD6A29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1E1DB-75F3-2527-76DE-337BF56AB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5990-B09C-4369-AAD6-6EA4D491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49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A8376-1C04-CD5C-F9F1-67F4DA8AD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BA0DB9-CEC9-5106-F461-6BE4A2495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464C9-38ED-C92B-E69F-C05AC9F97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DF2B9-2188-B9B2-B00D-394C04173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A7D6-D496-47ED-A05D-654D4E2FEA84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FAE38-8E38-0647-DB26-62EEDA362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A3095-1FA7-E58A-8B93-4A7BA7EB3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5990-B09C-4369-AAD6-6EA4D491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37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5913DC-95C3-AEBA-C25B-63F9EA521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A6D55-AFD1-0108-1EE1-08BC8323C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73E2B-6A01-E5AA-4A87-79F663B5C7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0A7D6-D496-47ED-A05D-654D4E2FEA84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3DA41-2F1A-764B-07BC-15E74C53A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C5865-BBB1-7F01-6CCA-378F961FB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75990-B09C-4369-AAD6-6EA4D491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05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chrome.com/docs/devtools/overview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customXml" Target="../ink/ink4.xml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0759D0-B988-524D-3441-C902F0C23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dirty="0" err="1"/>
              <a:t>Devtools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166A29-06BC-2A1E-41D2-11835C6B0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en-US" sz="2200" dirty="0"/>
              <a:t>Jose Andres Giron </a:t>
            </a:r>
            <a:r>
              <a:rPr lang="en-US" sz="2200" dirty="0" err="1"/>
              <a:t>Giron</a:t>
            </a:r>
            <a:endParaRPr lang="en-US" sz="2200" dirty="0"/>
          </a:p>
          <a:p>
            <a:pPr algn="r"/>
            <a:r>
              <a:rPr lang="en-US" sz="2200" dirty="0"/>
              <a:t>WDD 230</a:t>
            </a:r>
          </a:p>
          <a:p>
            <a:pPr algn="r"/>
            <a:r>
              <a:rPr lang="en-US" sz="2200" dirty="0" err="1"/>
              <a:t>BYUi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73427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5A7A049A-02BB-7905-AD0F-3896DCFCDE78}"/>
              </a:ext>
            </a:extLst>
          </p:cNvPr>
          <p:cNvSpPr/>
          <p:nvPr/>
        </p:nvSpPr>
        <p:spPr>
          <a:xfrm rot="10800000" flipH="1">
            <a:off x="0" y="0"/>
            <a:ext cx="12192000" cy="6858000"/>
          </a:xfrm>
          <a:prstGeom prst="snip2Diag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17D819-851E-FA77-E701-00C35E33A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974"/>
            <a:ext cx="10515600" cy="1677431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Century Gothic" panose="020B0502020202020204" pitchFamily="34" charset="0"/>
              </a:rPr>
              <a:t>What is it?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32D97D-F7C8-5B77-8A12-6917A3BB6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50" y="2339380"/>
            <a:ext cx="5793759" cy="36294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FA9B90-968B-AED5-B2AA-657BEC64FAA6}"/>
              </a:ext>
            </a:extLst>
          </p:cNvPr>
          <p:cNvSpPr txBox="1"/>
          <p:nvPr/>
        </p:nvSpPr>
        <p:spPr>
          <a:xfrm>
            <a:off x="6610158" y="2599832"/>
            <a:ext cx="507609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202124"/>
                </a:solidFill>
                <a:effectLst/>
                <a:latin typeface="system-ui"/>
              </a:rPr>
              <a:t>Based on </a:t>
            </a:r>
            <a:r>
              <a:rPr lang="en-US" sz="2800" dirty="0">
                <a:solidFill>
                  <a:srgbClr val="202124"/>
                </a:solidFill>
                <a:latin typeface="system-ui"/>
                <a:hlinkClick r:id="rId4"/>
              </a:rPr>
              <a:t>Chrome Developers</a:t>
            </a:r>
            <a:r>
              <a:rPr lang="en-US" sz="2800" dirty="0">
                <a:solidFill>
                  <a:srgbClr val="202124"/>
                </a:solidFill>
                <a:latin typeface="system-ui"/>
              </a:rPr>
              <a:t> 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system-ui"/>
              </a:rPr>
              <a:t>It’s “a set of web developer tools built directly into the </a:t>
            </a:r>
            <a:r>
              <a:rPr lang="en-US" sz="2800" dirty="0">
                <a:latin typeface="system-ui"/>
              </a:rPr>
              <a:t>Google Chrome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system-ui"/>
              </a:rPr>
              <a:t> browser.” It “can help you edit pages on-the-fly and diagnose problems quickly, which ultimately helps you build better websites, faster.”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35098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5A7A049A-02BB-7905-AD0F-3896DCFCDE78}"/>
              </a:ext>
            </a:extLst>
          </p:cNvPr>
          <p:cNvSpPr/>
          <p:nvPr/>
        </p:nvSpPr>
        <p:spPr>
          <a:xfrm rot="10800000" flipH="1">
            <a:off x="0" y="0"/>
            <a:ext cx="12192000" cy="6858000"/>
          </a:xfrm>
          <a:prstGeom prst="snip2Diag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17D819-851E-FA77-E701-00C35E33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Open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Google Sans"/>
              </a:rPr>
              <a:t>DevTools</a:t>
            </a:r>
            <a:endParaRPr lang="en-US" b="0" i="0" dirty="0">
              <a:solidFill>
                <a:srgbClr val="202124"/>
              </a:solidFill>
              <a:effectLst/>
              <a:latin typeface="Google San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4C9B5-FCD9-3594-27C8-BEC542C34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DOM or CSS:</a:t>
            </a:r>
          </a:p>
          <a:p>
            <a:r>
              <a:rPr lang="en-US" dirty="0">
                <a:solidFill>
                  <a:srgbClr val="7030A0"/>
                </a:solidFill>
              </a:rPr>
              <a:t>Right-click</a:t>
            </a:r>
            <a:r>
              <a:rPr lang="en-US" dirty="0">
                <a:solidFill>
                  <a:srgbClr val="00B050"/>
                </a:solidFill>
              </a:rPr>
              <a:t> an element on the page and select Inspect to jump into the Elements panel. Or press </a:t>
            </a:r>
            <a:r>
              <a:rPr lang="en-US" dirty="0" err="1">
                <a:solidFill>
                  <a:srgbClr val="7030A0"/>
                </a:solidFill>
              </a:rPr>
              <a:t>Command+Option+C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(Mac) or </a:t>
            </a:r>
            <a:r>
              <a:rPr lang="en-US" dirty="0" err="1">
                <a:solidFill>
                  <a:srgbClr val="7030A0"/>
                </a:solidFill>
              </a:rPr>
              <a:t>Control+Shift+C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(Windows, Linux, </a:t>
            </a:r>
            <a:r>
              <a:rPr lang="en-US" dirty="0" err="1">
                <a:solidFill>
                  <a:srgbClr val="00B050"/>
                </a:solidFill>
              </a:rPr>
              <a:t>ChromeOS</a:t>
            </a:r>
            <a:r>
              <a:rPr lang="en-US" dirty="0">
                <a:solidFill>
                  <a:srgbClr val="00B050"/>
                </a:solidFill>
              </a:rPr>
              <a:t>).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Logged messages or run JavaScript:</a:t>
            </a:r>
          </a:p>
          <a:p>
            <a:r>
              <a:rPr lang="en-US" dirty="0">
                <a:solidFill>
                  <a:srgbClr val="7030A0"/>
                </a:solidFill>
              </a:rPr>
              <a:t>Press </a:t>
            </a:r>
            <a:r>
              <a:rPr lang="en-US" dirty="0" err="1">
                <a:solidFill>
                  <a:srgbClr val="7030A0"/>
                </a:solidFill>
              </a:rPr>
              <a:t>Command+Option+J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(Mac) or </a:t>
            </a:r>
            <a:r>
              <a:rPr lang="en-US" dirty="0" err="1">
                <a:solidFill>
                  <a:srgbClr val="7030A0"/>
                </a:solidFill>
              </a:rPr>
              <a:t>Control+Shift+J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(Windows, Linux, </a:t>
            </a:r>
            <a:r>
              <a:rPr lang="en-US" dirty="0" err="1">
                <a:solidFill>
                  <a:srgbClr val="00B050"/>
                </a:solidFill>
              </a:rPr>
              <a:t>ChromeOS</a:t>
            </a:r>
            <a:r>
              <a:rPr lang="en-US" dirty="0">
                <a:solidFill>
                  <a:srgbClr val="00B050"/>
                </a:solidFill>
              </a:rPr>
              <a:t>) to jump straight into the </a:t>
            </a:r>
            <a:r>
              <a:rPr lang="en-US" b="1" i="0" dirty="0">
                <a:solidFill>
                  <a:srgbClr val="202124"/>
                </a:solidFill>
                <a:effectLst/>
                <a:latin typeface="system-ui"/>
              </a:rPr>
              <a:t>Console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55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5A7A049A-02BB-7905-AD0F-3896DCFCDE78}"/>
              </a:ext>
            </a:extLst>
          </p:cNvPr>
          <p:cNvSpPr/>
          <p:nvPr/>
        </p:nvSpPr>
        <p:spPr>
          <a:xfrm rot="10800000">
            <a:off x="0" y="-187569"/>
            <a:ext cx="12192000" cy="6858000"/>
          </a:xfrm>
          <a:prstGeom prst="snip2Diag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17D819-851E-FA77-E701-00C35E33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How to debug in the DOM?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F4737-9C3F-22BC-77BF-69C47C659A55}"/>
              </a:ext>
            </a:extLst>
          </p:cNvPr>
          <p:cNvSpPr txBox="1"/>
          <p:nvPr/>
        </p:nvSpPr>
        <p:spPr>
          <a:xfrm>
            <a:off x="1084385" y="1686224"/>
            <a:ext cx="794238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rgbClr val="002060"/>
                </a:solidFill>
              </a:rPr>
              <a:t>Inspect a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</a:rPr>
              <a:t>Right click on the element and hit inspect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B050"/>
              </a:solidFill>
            </a:endParaRPr>
          </a:p>
          <a:p>
            <a:r>
              <a:rPr lang="en-US" sz="2800" b="1" dirty="0">
                <a:solidFill>
                  <a:srgbClr val="002060"/>
                </a:solidFill>
              </a:rPr>
              <a:t>Edit the DOM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</a:rPr>
              <a:t>Change order of nodes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</a:rPr>
              <a:t>Hide nodes </a:t>
            </a:r>
            <a:r>
              <a:rPr lang="en-US" sz="2800" dirty="0">
                <a:solidFill>
                  <a:srgbClr val="00B050"/>
                </a:solidFill>
              </a:rPr>
              <a:t>(H)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</a:rPr>
              <a:t>Delete a Node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0FD91F-4662-8D99-BC6A-D68C37203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028" y="2798227"/>
            <a:ext cx="6276819" cy="36946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6591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5A7A049A-02BB-7905-AD0F-3896DCFCDE78}"/>
              </a:ext>
            </a:extLst>
          </p:cNvPr>
          <p:cNvSpPr/>
          <p:nvPr/>
        </p:nvSpPr>
        <p:spPr>
          <a:xfrm rot="10800000" flipH="1">
            <a:off x="0" y="0"/>
            <a:ext cx="12192000" cy="6858000"/>
          </a:xfrm>
          <a:prstGeom prst="snip2DiagRect">
            <a:avLst/>
          </a:prstGeom>
          <a:ln w="57150">
            <a:solidFill>
              <a:schemeClr val="accent2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17D819-851E-FA77-E701-00C35E33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change Styles with </a:t>
            </a:r>
            <a:r>
              <a:rPr lang="en-US" dirty="0" err="1"/>
              <a:t>Devtools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4C9B5-FCD9-3594-27C8-BEC542C34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View an element's CSS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Add a CSS declaration to an element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Copy style from one element to another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Add a class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Box model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F39E40-EE68-8350-7AB6-C9E2A7DE2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9780" y="1690688"/>
            <a:ext cx="4405005" cy="41577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E9336B-4587-9148-C170-7DDF90845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7210" y="3885093"/>
            <a:ext cx="4405006" cy="8245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455D55-B461-D783-E632-EAD0687CDFD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3941" r="5228"/>
          <a:stretch/>
        </p:blipFill>
        <p:spPr>
          <a:xfrm>
            <a:off x="2989385" y="4850021"/>
            <a:ext cx="2482363" cy="18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956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68A3D41A-8851-5020-9E7A-3D8BAE032826}"/>
              </a:ext>
            </a:extLst>
          </p:cNvPr>
          <p:cNvSpPr/>
          <p:nvPr/>
        </p:nvSpPr>
        <p:spPr>
          <a:xfrm rot="10800000" flipH="1">
            <a:off x="0" y="0"/>
            <a:ext cx="12192000" cy="6858000"/>
          </a:xfrm>
          <a:prstGeom prst="snip2Diag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AB2953-DDBA-6F4F-0343-D164584BF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02124"/>
                </a:solidFill>
                <a:latin typeface="Google Sans"/>
              </a:rPr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41E12-E3B8-7E52-788C-D4E551DB7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This is where you can view files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7DFEA9-CB8B-443A-EB74-118B4A9C6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42752"/>
            <a:ext cx="6776476" cy="40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675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Diagonal Corners Snipped 19">
            <a:extLst>
              <a:ext uri="{FF2B5EF4-FFF2-40B4-BE49-F238E27FC236}">
                <a16:creationId xmlns:a16="http://schemas.microsoft.com/office/drawing/2014/main" id="{4853213B-65D2-11EB-78CA-3C19E13CD190}"/>
              </a:ext>
            </a:extLst>
          </p:cNvPr>
          <p:cNvSpPr/>
          <p:nvPr/>
        </p:nvSpPr>
        <p:spPr>
          <a:xfrm rot="10800000" flipH="1">
            <a:off x="0" y="0"/>
            <a:ext cx="12192000" cy="6858000"/>
          </a:xfrm>
          <a:prstGeom prst="snip2Diag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36BD94-A25D-CA37-71ED-8B05E015D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02124"/>
                </a:solidFill>
                <a:latin typeface="Google Sans"/>
              </a:rPr>
              <a:t>Inspect Network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7C1A7C-EDAB-D5AC-7EDC-21E799A2C7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9884"/>
          <a:stretch/>
        </p:blipFill>
        <p:spPr>
          <a:xfrm>
            <a:off x="1658589" y="1946031"/>
            <a:ext cx="8874821" cy="4285484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8DD11A4-3F35-4947-5EA3-2F96C5E460D7}"/>
                  </a:ext>
                </a:extLst>
              </p14:cNvPr>
              <p14:cNvContentPartPr/>
              <p14:nvPr/>
            </p14:nvContentPartPr>
            <p14:xfrm>
              <a:off x="5146329" y="2074449"/>
              <a:ext cx="606240" cy="716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8DD11A4-3F35-4947-5EA3-2F96C5E460D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92329" y="1966449"/>
                <a:ext cx="71388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BBC2585-ECF5-E1E9-4E94-0E2DA507D303}"/>
                  </a:ext>
                </a:extLst>
              </p14:cNvPr>
              <p14:cNvContentPartPr/>
              <p14:nvPr/>
            </p14:nvContentPartPr>
            <p14:xfrm>
              <a:off x="1957809" y="2320689"/>
              <a:ext cx="327960" cy="1638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BBC2585-ECF5-E1E9-4E94-0E2DA507D30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03809" y="2213049"/>
                <a:ext cx="435600" cy="37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CF2C9DAF-4B8D-4998-FC1F-55922FE0435D}"/>
              </a:ext>
            </a:extLst>
          </p:cNvPr>
          <p:cNvGrpSpPr/>
          <p:nvPr/>
        </p:nvGrpSpPr>
        <p:grpSpPr>
          <a:xfrm>
            <a:off x="2202609" y="1944489"/>
            <a:ext cx="3681360" cy="414360"/>
            <a:chOff x="2202609" y="1944489"/>
            <a:chExt cx="3681360" cy="41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B00EB98-6EF5-4A8B-EC6E-B06B616D0323}"/>
                    </a:ext>
                  </a:extLst>
                </p14:cNvPr>
                <p14:cNvContentPartPr/>
                <p14:nvPr/>
              </p14:nvContentPartPr>
              <p14:xfrm>
                <a:off x="5086929" y="1944489"/>
                <a:ext cx="797040" cy="413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B00EB98-6EF5-4A8B-EC6E-B06B616D032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078289" y="1935489"/>
                  <a:ext cx="81468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5CE6972-62D9-0ACA-5A88-A2A6BCFEE40F}"/>
                    </a:ext>
                  </a:extLst>
                </p14:cNvPr>
                <p14:cNvContentPartPr/>
                <p14:nvPr/>
              </p14:nvContentPartPr>
              <p14:xfrm>
                <a:off x="2365329" y="2215569"/>
                <a:ext cx="2687760" cy="90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5CE6972-62D9-0ACA-5A88-A2A6BCFEE40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356329" y="2206569"/>
                  <a:ext cx="27054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D5FC8EA-A0F6-4760-0AFA-02F9ABFD1FAB}"/>
                    </a:ext>
                  </a:extLst>
                </p14:cNvPr>
                <p14:cNvContentPartPr/>
                <p14:nvPr/>
              </p14:nvContentPartPr>
              <p14:xfrm>
                <a:off x="2202609" y="2227089"/>
                <a:ext cx="173520" cy="1177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D5FC8EA-A0F6-4760-0AFA-02F9ABFD1FA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193609" y="2218449"/>
                  <a:ext cx="1911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DF655E1-B596-CD49-4DDA-D1A39197EFDC}"/>
                    </a:ext>
                  </a:extLst>
                </p14:cNvPr>
                <p14:cNvContentPartPr/>
                <p14:nvPr/>
              </p14:nvContentPartPr>
              <p14:xfrm>
                <a:off x="2226369" y="2223489"/>
                <a:ext cx="185040" cy="135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DF655E1-B596-CD49-4DDA-D1A39197EFD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217369" y="2214489"/>
                  <a:ext cx="202680" cy="153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93687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68A3D41A-8851-5020-9E7A-3D8BAE032826}"/>
              </a:ext>
            </a:extLst>
          </p:cNvPr>
          <p:cNvSpPr/>
          <p:nvPr/>
        </p:nvSpPr>
        <p:spPr>
          <a:xfrm rot="10800000" flipH="1">
            <a:off x="0" y="0"/>
            <a:ext cx="12192000" cy="6858000"/>
          </a:xfrm>
          <a:prstGeom prst="snip2Diag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AB2953-DDBA-6F4F-0343-D164584BF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02124"/>
                </a:solidFill>
                <a:latin typeface="Google Sans"/>
              </a:rPr>
              <a:t>Performance and Memory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6E2293C-D12F-4B60-82C4-192F82CE9A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3286" y="2055814"/>
            <a:ext cx="6677008" cy="3575637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481B27-9E46-2B37-83DA-C8E9C7B16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50" y="1637934"/>
            <a:ext cx="4841631" cy="479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06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</TotalTime>
  <Words>215</Words>
  <Application>Microsoft Office PowerPoint</Application>
  <PresentationFormat>Widescreen</PresentationFormat>
  <Paragraphs>38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Google Sans</vt:lpstr>
      <vt:lpstr>system-ui</vt:lpstr>
      <vt:lpstr>Office Theme</vt:lpstr>
      <vt:lpstr>Devtools</vt:lpstr>
      <vt:lpstr>What is it?</vt:lpstr>
      <vt:lpstr>Open DevTools</vt:lpstr>
      <vt:lpstr>How to debug in the DOM?</vt:lpstr>
      <vt:lpstr>How to change Styles with Devtools?</vt:lpstr>
      <vt:lpstr>Sources</vt:lpstr>
      <vt:lpstr>Inspect Network</vt:lpstr>
      <vt:lpstr>Performance and Memory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Corners, Borders and Shadows</dc:title>
  <dc:creator>Giron Giron, Jose Andres</dc:creator>
  <cp:lastModifiedBy>Jose Giron</cp:lastModifiedBy>
  <cp:revision>1</cp:revision>
  <dcterms:created xsi:type="dcterms:W3CDTF">2022-05-25T22:42:35Z</dcterms:created>
  <dcterms:modified xsi:type="dcterms:W3CDTF">2022-10-04T01:42:19Z</dcterms:modified>
</cp:coreProperties>
</file>