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62" r:id="rId6"/>
    <p:sldId id="259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AE4E0-BAF9-4F82-BE92-66B5E500368B}" v="5" dt="2022-10-03T22:59:27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961" autoAdjust="0"/>
  </p:normalViewPr>
  <p:slideViewPr>
    <p:cSldViewPr snapToGrid="0">
      <p:cViewPr varScale="1">
        <p:scale>
          <a:sx n="65" d="100"/>
          <a:sy n="65" d="100"/>
        </p:scale>
        <p:origin x="13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iron" userId="2eec2bfe826d1e24" providerId="LiveId" clId="{080AE4E0-BAF9-4F82-BE92-66B5E500368B}"/>
    <pc:docChg chg="undo custSel delSld modSld">
      <pc:chgData name="Jose Giron" userId="2eec2bfe826d1e24" providerId="LiveId" clId="{080AE4E0-BAF9-4F82-BE92-66B5E500368B}" dt="2022-10-03T23:47:40.744" v="843" actId="6549"/>
      <pc:docMkLst>
        <pc:docMk/>
      </pc:docMkLst>
      <pc:sldChg chg="modSp mod">
        <pc:chgData name="Jose Giron" userId="2eec2bfe826d1e24" providerId="LiveId" clId="{080AE4E0-BAF9-4F82-BE92-66B5E500368B}" dt="2022-10-03T01:58:49.644" v="23" actId="20577"/>
        <pc:sldMkLst>
          <pc:docMk/>
          <pc:sldMk cId="573427787" sldId="256"/>
        </pc:sldMkLst>
        <pc:spChg chg="mod">
          <ac:chgData name="Jose Giron" userId="2eec2bfe826d1e24" providerId="LiveId" clId="{080AE4E0-BAF9-4F82-BE92-66B5E500368B}" dt="2022-10-03T01:58:49.644" v="23" actId="20577"/>
          <ac:spMkLst>
            <pc:docMk/>
            <pc:sldMk cId="573427787" sldId="256"/>
            <ac:spMk id="2" creationId="{A10759D0-B988-524D-3441-C902F0C23B12}"/>
          </ac:spMkLst>
        </pc:spChg>
      </pc:sldChg>
      <pc:sldChg chg="addSp delSp modSp mod modNotesTx">
        <pc:chgData name="Jose Giron" userId="2eec2bfe826d1e24" providerId="LiveId" clId="{080AE4E0-BAF9-4F82-BE92-66B5E500368B}" dt="2022-10-03T23:47:40.744" v="843" actId="6549"/>
        <pc:sldMkLst>
          <pc:docMk/>
          <pc:sldMk cId="2635098363" sldId="257"/>
        </pc:sldMkLst>
        <pc:spChg chg="mod">
          <ac:chgData name="Jose Giron" userId="2eec2bfe826d1e24" providerId="LiveId" clId="{080AE4E0-BAF9-4F82-BE92-66B5E500368B}" dt="2022-10-03T01:58:59.604" v="35" actId="20577"/>
          <ac:spMkLst>
            <pc:docMk/>
            <pc:sldMk cId="2635098363" sldId="257"/>
            <ac:spMk id="2" creationId="{9917D819-851E-FA77-E701-00C35E33ACA8}"/>
          </ac:spMkLst>
        </pc:spChg>
        <pc:spChg chg="mod">
          <ac:chgData name="Jose Giron" userId="2eec2bfe826d1e24" providerId="LiveId" clId="{080AE4E0-BAF9-4F82-BE92-66B5E500368B}" dt="2022-10-03T02:19:43.813" v="57" actId="1076"/>
          <ac:spMkLst>
            <pc:docMk/>
            <pc:sldMk cId="2635098363" sldId="257"/>
            <ac:spMk id="4" creationId="{5A7A049A-02BB-7905-AD0F-3896DCFCDE78}"/>
          </ac:spMkLst>
        </pc:spChg>
        <pc:spChg chg="add mod">
          <ac:chgData name="Jose Giron" userId="2eec2bfe826d1e24" providerId="LiveId" clId="{080AE4E0-BAF9-4F82-BE92-66B5E500368B}" dt="2022-10-03T02:21:23.448" v="112" actId="20577"/>
          <ac:spMkLst>
            <pc:docMk/>
            <pc:sldMk cId="2635098363" sldId="257"/>
            <ac:spMk id="6" creationId="{0DFA9B90-968B-AED5-B2AA-657BEC64FAA6}"/>
          </ac:spMkLst>
        </pc:spChg>
        <pc:picChg chg="add mod">
          <ac:chgData name="Jose Giron" userId="2eec2bfe826d1e24" providerId="LiveId" clId="{080AE4E0-BAF9-4F82-BE92-66B5E500368B}" dt="2022-10-03T01:59:55.214" v="43" actId="1076"/>
          <ac:picMkLst>
            <pc:docMk/>
            <pc:sldMk cId="2635098363" sldId="257"/>
            <ac:picMk id="5" creationId="{9C32D97D-F7C8-5B77-8A12-6917A3BB66D4}"/>
          </ac:picMkLst>
        </pc:picChg>
        <pc:picChg chg="del">
          <ac:chgData name="Jose Giron" userId="2eec2bfe826d1e24" providerId="LiveId" clId="{080AE4E0-BAF9-4F82-BE92-66B5E500368B}" dt="2022-10-03T01:59:52.403" v="41" actId="478"/>
          <ac:picMkLst>
            <pc:docMk/>
            <pc:sldMk cId="2635098363" sldId="257"/>
            <ac:picMk id="9" creationId="{19B9C234-65D8-C54F-5295-B2B5B3BDD5B4}"/>
          </ac:picMkLst>
        </pc:picChg>
        <pc:picChg chg="del">
          <ac:chgData name="Jose Giron" userId="2eec2bfe826d1e24" providerId="LiveId" clId="{080AE4E0-BAF9-4F82-BE92-66B5E500368B}" dt="2022-10-03T01:59:40.925" v="36" actId="478"/>
          <ac:picMkLst>
            <pc:docMk/>
            <pc:sldMk cId="2635098363" sldId="257"/>
            <ac:picMk id="1028" creationId="{5AEC7908-AB42-32C1-A6E3-134F0B8BD94D}"/>
          </ac:picMkLst>
        </pc:picChg>
      </pc:sldChg>
      <pc:sldChg chg="modSp del mod modNotesTx">
        <pc:chgData name="Jose Giron" userId="2eec2bfe826d1e24" providerId="LiveId" clId="{080AE4E0-BAF9-4F82-BE92-66B5E500368B}" dt="2022-10-03T23:47:34.238" v="841" actId="47"/>
        <pc:sldMkLst>
          <pc:docMk/>
          <pc:sldMk cId="2755628348" sldId="258"/>
        </pc:sldMkLst>
        <pc:spChg chg="mod">
          <ac:chgData name="Jose Giron" userId="2eec2bfe826d1e24" providerId="LiveId" clId="{080AE4E0-BAF9-4F82-BE92-66B5E500368B}" dt="2022-10-03T02:24:41.530" v="123" actId="20577"/>
          <ac:spMkLst>
            <pc:docMk/>
            <pc:sldMk cId="2755628348" sldId="258"/>
            <ac:spMk id="2" creationId="{9917D819-851E-FA77-E701-00C35E33ACA8}"/>
          </ac:spMkLst>
        </pc:spChg>
        <pc:spChg chg="mod">
          <ac:chgData name="Jose Giron" userId="2eec2bfe826d1e24" providerId="LiveId" clId="{080AE4E0-BAF9-4F82-BE92-66B5E500368B}" dt="2022-10-03T02:37:16.466" v="440" actId="20577"/>
          <ac:spMkLst>
            <pc:docMk/>
            <pc:sldMk cId="2755628348" sldId="258"/>
            <ac:spMk id="3" creationId="{DCF4C9B5-FCD9-3594-27C8-BEC542C34915}"/>
          </ac:spMkLst>
        </pc:spChg>
      </pc:sldChg>
      <pc:sldChg chg="addSp delSp modSp mod modNotesTx">
        <pc:chgData name="Jose Giron" userId="2eec2bfe826d1e24" providerId="LiveId" clId="{080AE4E0-BAF9-4F82-BE92-66B5E500368B}" dt="2022-10-03T23:44:03.517" v="837" actId="20577"/>
        <pc:sldMkLst>
          <pc:docMk/>
          <pc:sldMk cId="876591877" sldId="260"/>
        </pc:sldMkLst>
        <pc:spChg chg="mod">
          <ac:chgData name="Jose Giron" userId="2eec2bfe826d1e24" providerId="LiveId" clId="{080AE4E0-BAF9-4F82-BE92-66B5E500368B}" dt="2022-10-03T22:59:00.318" v="583" actId="20577"/>
          <ac:spMkLst>
            <pc:docMk/>
            <pc:sldMk cId="876591877" sldId="260"/>
            <ac:spMk id="2" creationId="{9917D819-851E-FA77-E701-00C35E33ACA8}"/>
          </ac:spMkLst>
        </pc:spChg>
        <pc:spChg chg="add mod">
          <ac:chgData name="Jose Giron" userId="2eec2bfe826d1e24" providerId="LiveId" clId="{080AE4E0-BAF9-4F82-BE92-66B5E500368B}" dt="2022-10-03T23:34:13.257" v="736" actId="21"/>
          <ac:spMkLst>
            <pc:docMk/>
            <pc:sldMk cId="876591877" sldId="260"/>
            <ac:spMk id="3" creationId="{C58F4737-9C3F-22BC-77BF-69C47C659A55}"/>
          </ac:spMkLst>
        </pc:spChg>
        <pc:spChg chg="mod">
          <ac:chgData name="Jose Giron" userId="2eec2bfe826d1e24" providerId="LiveId" clId="{080AE4E0-BAF9-4F82-BE92-66B5E500368B}" dt="2022-10-03T22:59:21.124" v="586" actId="1076"/>
          <ac:spMkLst>
            <pc:docMk/>
            <pc:sldMk cId="876591877" sldId="260"/>
            <ac:spMk id="4" creationId="{5A7A049A-02BB-7905-AD0F-3896DCFCDE78}"/>
          </ac:spMkLst>
        </pc:spChg>
        <pc:picChg chg="add mod">
          <ac:chgData name="Jose Giron" userId="2eec2bfe826d1e24" providerId="LiveId" clId="{080AE4E0-BAF9-4F82-BE92-66B5E500368B}" dt="2022-10-03T23:27:42.800" v="697" actId="1076"/>
          <ac:picMkLst>
            <pc:docMk/>
            <pc:sldMk cId="876591877" sldId="260"/>
            <ac:picMk id="6" creationId="{A90FD91F-4662-8D99-BC6A-D68C37203D34}"/>
          </ac:picMkLst>
        </pc:picChg>
        <pc:picChg chg="del">
          <ac:chgData name="Jose Giron" userId="2eec2bfe826d1e24" providerId="LiveId" clId="{080AE4E0-BAF9-4F82-BE92-66B5E500368B}" dt="2022-10-03T22:59:19.917" v="585" actId="478"/>
          <ac:picMkLst>
            <pc:docMk/>
            <pc:sldMk cId="876591877" sldId="260"/>
            <ac:picMk id="9" creationId="{F40D997B-E81D-11A9-B0BB-814A6CA6512B}"/>
          </ac:picMkLst>
        </pc:picChg>
        <pc:picChg chg="del">
          <ac:chgData name="Jose Giron" userId="2eec2bfe826d1e24" providerId="LiveId" clId="{080AE4E0-BAF9-4F82-BE92-66B5E500368B}" dt="2022-10-03T22:59:19.406" v="584" actId="478"/>
          <ac:picMkLst>
            <pc:docMk/>
            <pc:sldMk cId="876591877" sldId="260"/>
            <ac:picMk id="11" creationId="{A39E8161-43E8-004A-742D-3ECEEC6E4E91}"/>
          </ac:picMkLst>
        </pc:picChg>
        <pc:picChg chg="del">
          <ac:chgData name="Jose Giron" userId="2eec2bfe826d1e24" providerId="LiveId" clId="{080AE4E0-BAF9-4F82-BE92-66B5E500368B}" dt="2022-10-03T23:25:38.330" v="652" actId="478"/>
          <ac:picMkLst>
            <pc:docMk/>
            <pc:sldMk cId="876591877" sldId="260"/>
            <ac:picMk id="14" creationId="{CEE52565-88C0-BCDE-EE4B-234F030B8C25}"/>
          </ac:picMkLst>
        </pc:picChg>
      </pc:sldChg>
      <pc:sldChg chg="delSp modSp mod modNotesTx">
        <pc:chgData name="Jose Giron" userId="2eec2bfe826d1e24" providerId="LiveId" clId="{080AE4E0-BAF9-4F82-BE92-66B5E500368B}" dt="2022-10-03T23:44:06.199" v="839" actId="20577"/>
        <pc:sldMkLst>
          <pc:docMk/>
          <pc:sldMk cId="2220655093" sldId="261"/>
        </pc:sldMkLst>
        <pc:spChg chg="mod">
          <ac:chgData name="Jose Giron" userId="2eec2bfe826d1e24" providerId="LiveId" clId="{080AE4E0-BAF9-4F82-BE92-66B5E500368B}" dt="2022-10-03T22:53:31.146" v="441"/>
          <ac:spMkLst>
            <pc:docMk/>
            <pc:sldMk cId="2220655093" sldId="261"/>
            <ac:spMk id="2" creationId="{9917D819-851E-FA77-E701-00C35E33ACA8}"/>
          </ac:spMkLst>
        </pc:spChg>
        <pc:spChg chg="mod">
          <ac:chgData name="Jose Giron" userId="2eec2bfe826d1e24" providerId="LiveId" clId="{080AE4E0-BAF9-4F82-BE92-66B5E500368B}" dt="2022-10-03T22:57:13.619" v="523" actId="12"/>
          <ac:spMkLst>
            <pc:docMk/>
            <pc:sldMk cId="2220655093" sldId="261"/>
            <ac:spMk id="3" creationId="{DCF4C9B5-FCD9-3594-27C8-BEC542C34915}"/>
          </ac:spMkLst>
        </pc:spChg>
        <pc:cxnChg chg="del">
          <ac:chgData name="Jose Giron" userId="2eec2bfe826d1e24" providerId="LiveId" clId="{080AE4E0-BAF9-4F82-BE92-66B5E500368B}" dt="2022-10-03T22:54:08.123" v="443" actId="478"/>
          <ac:cxnSpMkLst>
            <pc:docMk/>
            <pc:sldMk cId="2220655093" sldId="261"/>
            <ac:cxnSpMk id="15" creationId="{A6688B12-3C00-C436-ECC9-84892EA93387}"/>
          </ac:cxnSpMkLst>
        </pc:cxnChg>
        <pc:cxnChg chg="del">
          <ac:chgData name="Jose Giron" userId="2eec2bfe826d1e24" providerId="LiveId" clId="{080AE4E0-BAF9-4F82-BE92-66B5E500368B}" dt="2022-10-03T22:54:07.488" v="442" actId="478"/>
          <ac:cxnSpMkLst>
            <pc:docMk/>
            <pc:sldMk cId="2220655093" sldId="261"/>
            <ac:cxnSpMk id="16" creationId="{28EF140D-992F-7896-9C80-C98958992145}"/>
          </ac:cxnSpMkLst>
        </pc:cxnChg>
        <pc:cxnChg chg="del">
          <ac:chgData name="Jose Giron" userId="2eec2bfe826d1e24" providerId="LiveId" clId="{080AE4E0-BAF9-4F82-BE92-66B5E500368B}" dt="2022-10-03T22:54:08.853" v="444" actId="478"/>
          <ac:cxnSpMkLst>
            <pc:docMk/>
            <pc:sldMk cId="2220655093" sldId="261"/>
            <ac:cxnSpMk id="17" creationId="{DDEC25DC-853D-FF4A-CE5E-F1A71F9E8583}"/>
          </ac:cxnSpMkLst>
        </pc:cxnChg>
      </pc:sldChg>
      <pc:sldChg chg="modSp mod modNotesTx">
        <pc:chgData name="Jose Giron" userId="2eec2bfe826d1e24" providerId="LiveId" clId="{080AE4E0-BAF9-4F82-BE92-66B5E500368B}" dt="2022-10-03T23:44:01.775" v="836" actId="20577"/>
        <pc:sldMkLst>
          <pc:docMk/>
          <pc:sldMk cId="1480956492" sldId="262"/>
        </pc:sldMkLst>
        <pc:spChg chg="mod">
          <ac:chgData name="Jose Giron" userId="2eec2bfe826d1e24" providerId="LiveId" clId="{080AE4E0-BAF9-4F82-BE92-66B5E500368B}" dt="2022-10-03T23:34:24.437" v="779" actId="20577"/>
          <ac:spMkLst>
            <pc:docMk/>
            <pc:sldMk cId="1480956492" sldId="262"/>
            <ac:spMk id="2" creationId="{9917D819-851E-FA77-E701-00C35E33ACA8}"/>
          </ac:spMkLst>
        </pc:spChg>
        <pc:spChg chg="mod">
          <ac:chgData name="Jose Giron" userId="2eec2bfe826d1e24" providerId="LiveId" clId="{080AE4E0-BAF9-4F82-BE92-66B5E500368B}" dt="2022-10-03T23:38:21.480" v="821" actId="20577"/>
          <ac:spMkLst>
            <pc:docMk/>
            <pc:sldMk cId="1480956492" sldId="262"/>
            <ac:spMk id="3" creationId="{DCF4C9B5-FCD9-3594-27C8-BEC542C34915}"/>
          </ac:spMkLst>
        </pc:spChg>
      </pc:sldChg>
      <pc:sldChg chg="modSp mod">
        <pc:chgData name="Jose Giron" userId="2eec2bfe826d1e24" providerId="LiveId" clId="{080AE4E0-BAF9-4F82-BE92-66B5E500368B}" dt="2022-10-03T23:43:31.235" v="823" actId="20577"/>
        <pc:sldMkLst>
          <pc:docMk/>
          <pc:sldMk cId="3901861615" sldId="264"/>
        </pc:sldMkLst>
        <pc:spChg chg="mod">
          <ac:chgData name="Jose Giron" userId="2eec2bfe826d1e24" providerId="LiveId" clId="{080AE4E0-BAF9-4F82-BE92-66B5E500368B}" dt="2022-10-03T23:43:31.235" v="823" actId="20577"/>
          <ac:spMkLst>
            <pc:docMk/>
            <pc:sldMk cId="3901861615" sldId="264"/>
            <ac:spMk id="2" creationId="{9917D819-851E-FA77-E701-00C35E33ACA8}"/>
          </ac:spMkLst>
        </pc:spChg>
        <pc:spChg chg="mod">
          <ac:chgData name="Jose Giron" userId="2eec2bfe826d1e24" providerId="LiveId" clId="{080AE4E0-BAF9-4F82-BE92-66B5E500368B}" dt="2022-10-03T23:43:30.442" v="822" actId="20577"/>
          <ac:spMkLst>
            <pc:docMk/>
            <pc:sldMk cId="3901861615" sldId="264"/>
            <ac:spMk id="3" creationId="{DCF4C9B5-FCD9-3594-27C8-BEC542C34915}"/>
          </ac:spMkLst>
        </pc:spChg>
      </pc:sldChg>
      <pc:sldChg chg="addSp delSp modSp mod modNotesTx">
        <pc:chgData name="Jose Giron" userId="2eec2bfe826d1e24" providerId="LiveId" clId="{080AE4E0-BAF9-4F82-BE92-66B5E500368B}" dt="2022-10-03T23:43:52.188" v="829" actId="478"/>
        <pc:sldMkLst>
          <pc:docMk/>
          <pc:sldMk cId="2597589618" sldId="267"/>
        </pc:sldMkLst>
        <pc:spChg chg="mod">
          <ac:chgData name="Jose Giron" userId="2eec2bfe826d1e24" providerId="LiveId" clId="{080AE4E0-BAF9-4F82-BE92-66B5E500368B}" dt="2022-10-03T23:43:34.058" v="824" actId="20577"/>
          <ac:spMkLst>
            <pc:docMk/>
            <pc:sldMk cId="2597589618" sldId="267"/>
            <ac:spMk id="2" creationId="{9917D819-851E-FA77-E701-00C35E33ACA8}"/>
          </ac:spMkLst>
        </pc:spChg>
        <pc:spChg chg="add mod">
          <ac:chgData name="Jose Giron" userId="2eec2bfe826d1e24" providerId="LiveId" clId="{080AE4E0-BAF9-4F82-BE92-66B5E500368B}" dt="2022-10-03T23:43:50.819" v="828" actId="14100"/>
          <ac:spMkLst>
            <pc:docMk/>
            <pc:sldMk cId="2597589618" sldId="267"/>
            <ac:spMk id="5" creationId="{047D8EBB-E483-DCEB-3B88-C8013826B25D}"/>
          </ac:spMkLst>
        </pc:spChg>
        <pc:picChg chg="del">
          <ac:chgData name="Jose Giron" userId="2eec2bfe826d1e24" providerId="LiveId" clId="{080AE4E0-BAF9-4F82-BE92-66B5E500368B}" dt="2022-10-03T23:43:34.557" v="825" actId="478"/>
          <ac:picMkLst>
            <pc:docMk/>
            <pc:sldMk cId="2597589618" sldId="267"/>
            <ac:picMk id="6" creationId="{01C2B23A-7610-1DB2-6236-0F2AE64EAC19}"/>
          </ac:picMkLst>
        </pc:picChg>
        <pc:picChg chg="del">
          <ac:chgData name="Jose Giron" userId="2eec2bfe826d1e24" providerId="LiveId" clId="{080AE4E0-BAF9-4F82-BE92-66B5E500368B}" dt="2022-10-03T23:43:52.188" v="829" actId="478"/>
          <ac:picMkLst>
            <pc:docMk/>
            <pc:sldMk cId="2597589618" sldId="267"/>
            <ac:picMk id="8" creationId="{BA352696-6AAE-2708-7BCE-BE7160F44F4D}"/>
          </ac:picMkLst>
        </pc:picChg>
      </pc:sldChg>
      <pc:sldChg chg="delSp modSp mod">
        <pc:chgData name="Jose Giron" userId="2eec2bfe826d1e24" providerId="LiveId" clId="{080AE4E0-BAF9-4F82-BE92-66B5E500368B}" dt="2022-10-03T23:43:57.403" v="835" actId="1076"/>
        <pc:sldMkLst>
          <pc:docMk/>
          <pc:sldMk cId="2915599507" sldId="268"/>
        </pc:sldMkLst>
        <pc:spChg chg="mod">
          <ac:chgData name="Jose Giron" userId="2eec2bfe826d1e24" providerId="LiveId" clId="{080AE4E0-BAF9-4F82-BE92-66B5E500368B}" dt="2022-10-03T23:43:57.009" v="834" actId="20577"/>
          <ac:spMkLst>
            <pc:docMk/>
            <pc:sldMk cId="2915599507" sldId="268"/>
            <ac:spMk id="2" creationId="{9917D819-851E-FA77-E701-00C35E33ACA8}"/>
          </ac:spMkLst>
        </pc:spChg>
        <pc:spChg chg="mod">
          <ac:chgData name="Jose Giron" userId="2eec2bfe826d1e24" providerId="LiveId" clId="{080AE4E0-BAF9-4F82-BE92-66B5E500368B}" dt="2022-10-03T23:43:57.403" v="835" actId="1076"/>
          <ac:spMkLst>
            <pc:docMk/>
            <pc:sldMk cId="2915599507" sldId="268"/>
            <ac:spMk id="4" creationId="{5A7A049A-02BB-7905-AD0F-3896DCFCDE78}"/>
          </ac:spMkLst>
        </pc:spChg>
        <pc:picChg chg="del">
          <ac:chgData name="Jose Giron" userId="2eec2bfe826d1e24" providerId="LiveId" clId="{080AE4E0-BAF9-4F82-BE92-66B5E500368B}" dt="2022-10-03T23:43:54.799" v="830" actId="478"/>
          <ac:picMkLst>
            <pc:docMk/>
            <pc:sldMk cId="2915599507" sldId="268"/>
            <ac:picMk id="5" creationId="{14AC0B84-2396-E62C-9748-D55A02AE46D3}"/>
          </ac:picMkLst>
        </pc:picChg>
        <pc:picChg chg="del">
          <ac:chgData name="Jose Giron" userId="2eec2bfe826d1e24" providerId="LiveId" clId="{080AE4E0-BAF9-4F82-BE92-66B5E500368B}" dt="2022-10-03T23:43:55.704" v="832" actId="478"/>
          <ac:picMkLst>
            <pc:docMk/>
            <pc:sldMk cId="2915599507" sldId="268"/>
            <ac:picMk id="10" creationId="{B977914C-501D-AFB9-29B7-9ED1512E5EB1}"/>
          </ac:picMkLst>
        </pc:picChg>
        <pc:picChg chg="del">
          <ac:chgData name="Jose Giron" userId="2eec2bfe826d1e24" providerId="LiveId" clId="{080AE4E0-BAF9-4F82-BE92-66B5E500368B}" dt="2022-10-03T23:43:55.322" v="831" actId="478"/>
          <ac:picMkLst>
            <pc:docMk/>
            <pc:sldMk cId="2915599507" sldId="268"/>
            <ac:picMk id="12" creationId="{86F480AA-9153-F494-89AD-A818655CFB2B}"/>
          </ac:picMkLst>
        </pc:picChg>
      </pc:sldChg>
    </pc:docChg>
  </pc:docChgLst>
  <pc:docChgLst>
    <pc:chgData name="Jose Giron" userId="2eec2bfe826d1e24" providerId="LiveId" clId="{779DC206-8FD8-46FC-BF16-4ADCED029A8F}"/>
    <pc:docChg chg="undo custSel addSld delSld modSld">
      <pc:chgData name="Jose Giron" userId="2eec2bfe826d1e24" providerId="LiveId" clId="{779DC206-8FD8-46FC-BF16-4ADCED029A8F}" dt="2022-05-30T23:21:16.056" v="1502" actId="1076"/>
      <pc:docMkLst>
        <pc:docMk/>
      </pc:docMkLst>
      <pc:sldChg chg="addSp modSp mod modNotesTx">
        <pc:chgData name="Jose Giron" userId="2eec2bfe826d1e24" providerId="LiveId" clId="{779DC206-8FD8-46FC-BF16-4ADCED029A8F}" dt="2022-05-30T23:02:48.482" v="1084" actId="1582"/>
        <pc:sldMkLst>
          <pc:docMk/>
          <pc:sldMk cId="2635098363" sldId="257"/>
        </pc:sldMkLst>
        <pc:spChg chg="mod">
          <ac:chgData name="Jose Giron" userId="2eec2bfe826d1e24" providerId="LiveId" clId="{779DC206-8FD8-46FC-BF16-4ADCED029A8F}" dt="2022-05-30T23:02:48.482" v="1084" actId="1582"/>
          <ac:spMkLst>
            <pc:docMk/>
            <pc:sldMk cId="2635098363" sldId="257"/>
            <ac:spMk id="4" creationId="{5A7A049A-02BB-7905-AD0F-3896DCFCDE78}"/>
          </ac:spMkLst>
        </pc:spChg>
        <pc:picChg chg="add mod modCrop">
          <ac:chgData name="Jose Giron" userId="2eec2bfe826d1e24" providerId="LiveId" clId="{779DC206-8FD8-46FC-BF16-4ADCED029A8F}" dt="2022-05-25T23:36:43.996" v="12" actId="1076"/>
          <ac:picMkLst>
            <pc:docMk/>
            <pc:sldMk cId="2635098363" sldId="257"/>
            <ac:picMk id="9" creationId="{19B9C234-65D8-C54F-5295-B2B5B3BDD5B4}"/>
          </ac:picMkLst>
        </pc:picChg>
      </pc:sldChg>
      <pc:sldChg chg="addSp delSp modSp mod modNotesTx">
        <pc:chgData name="Jose Giron" userId="2eec2bfe826d1e24" providerId="LiveId" clId="{779DC206-8FD8-46FC-BF16-4ADCED029A8F}" dt="2022-05-30T23:03:02.764" v="1085" actId="108"/>
        <pc:sldMkLst>
          <pc:docMk/>
          <pc:sldMk cId="2755628348" sldId="258"/>
        </pc:sldMkLst>
        <pc:spChg chg="mod">
          <ac:chgData name="Jose Giron" userId="2eec2bfe826d1e24" providerId="LiveId" clId="{779DC206-8FD8-46FC-BF16-4ADCED029A8F}" dt="2022-05-25T23:43:04.365" v="48" actId="20577"/>
          <ac:spMkLst>
            <pc:docMk/>
            <pc:sldMk cId="2755628348" sldId="258"/>
            <ac:spMk id="2" creationId="{9917D819-851E-FA77-E701-00C35E33ACA8}"/>
          </ac:spMkLst>
        </pc:spChg>
        <pc:spChg chg="mod">
          <ac:chgData name="Jose Giron" userId="2eec2bfe826d1e24" providerId="LiveId" clId="{779DC206-8FD8-46FC-BF16-4ADCED029A8F}" dt="2022-05-25T23:51:24.628" v="284" actId="207"/>
          <ac:spMkLst>
            <pc:docMk/>
            <pc:sldMk cId="2755628348" sldId="258"/>
            <ac:spMk id="3" creationId="{DCF4C9B5-FCD9-3594-27C8-BEC542C34915}"/>
          </ac:spMkLst>
        </pc:spChg>
        <pc:spChg chg="mod">
          <ac:chgData name="Jose Giron" userId="2eec2bfe826d1e24" providerId="LiveId" clId="{779DC206-8FD8-46FC-BF16-4ADCED029A8F}" dt="2022-05-30T23:03:02.764" v="1085" actId="108"/>
          <ac:spMkLst>
            <pc:docMk/>
            <pc:sldMk cId="2755628348" sldId="258"/>
            <ac:spMk id="4" creationId="{5A7A049A-02BB-7905-AD0F-3896DCFCDE78}"/>
          </ac:spMkLst>
        </pc:spChg>
        <pc:spChg chg="add del">
          <ac:chgData name="Jose Giron" userId="2eec2bfe826d1e24" providerId="LiveId" clId="{779DC206-8FD8-46FC-BF16-4ADCED029A8F}" dt="2022-05-25T23:49:28.994" v="276"/>
          <ac:spMkLst>
            <pc:docMk/>
            <pc:sldMk cId="2755628348" sldId="258"/>
            <ac:spMk id="5" creationId="{9268E54A-596B-5E50-6A3F-FBA3FBD028B7}"/>
          </ac:spMkLst>
        </pc:spChg>
      </pc:sldChg>
      <pc:sldChg chg="modSp mod">
        <pc:chgData name="Jose Giron" userId="2eec2bfe826d1e24" providerId="LiveId" clId="{779DC206-8FD8-46FC-BF16-4ADCED029A8F}" dt="2022-05-30T23:09:12.340" v="1111" actId="693"/>
        <pc:sldMkLst>
          <pc:docMk/>
          <pc:sldMk cId="3715975995" sldId="259"/>
        </pc:sldMkLst>
        <pc:spChg chg="mod">
          <ac:chgData name="Jose Giron" userId="2eec2bfe826d1e24" providerId="LiveId" clId="{779DC206-8FD8-46FC-BF16-4ADCED029A8F}" dt="2022-05-30T22:45:17.484" v="746" actId="113"/>
          <ac:spMkLst>
            <pc:docMk/>
            <pc:sldMk cId="3715975995" sldId="259"/>
            <ac:spMk id="2" creationId="{9917D819-851E-FA77-E701-00C35E33ACA8}"/>
          </ac:spMkLst>
        </pc:spChg>
        <pc:spChg chg="mod">
          <ac:chgData name="Jose Giron" userId="2eec2bfe826d1e24" providerId="LiveId" clId="{779DC206-8FD8-46FC-BF16-4ADCED029A8F}" dt="2022-05-30T22:49:44.334" v="931" actId="207"/>
          <ac:spMkLst>
            <pc:docMk/>
            <pc:sldMk cId="3715975995" sldId="259"/>
            <ac:spMk id="3" creationId="{DCF4C9B5-FCD9-3594-27C8-BEC542C34915}"/>
          </ac:spMkLst>
        </pc:spChg>
        <pc:spChg chg="mod">
          <ac:chgData name="Jose Giron" userId="2eec2bfe826d1e24" providerId="LiveId" clId="{779DC206-8FD8-46FC-BF16-4ADCED029A8F}" dt="2022-05-30T23:09:12.340" v="1111" actId="693"/>
          <ac:spMkLst>
            <pc:docMk/>
            <pc:sldMk cId="3715975995" sldId="259"/>
            <ac:spMk id="4" creationId="{5A7A049A-02BB-7905-AD0F-3896DCFCDE78}"/>
          </ac:spMkLst>
        </pc:spChg>
      </pc:sldChg>
      <pc:sldChg chg="addSp delSp modSp mod modNotesTx">
        <pc:chgData name="Jose Giron" userId="2eec2bfe826d1e24" providerId="LiveId" clId="{779DC206-8FD8-46FC-BF16-4ADCED029A8F}" dt="2022-05-30T23:03:08.381" v="1087" actId="108"/>
        <pc:sldMkLst>
          <pc:docMk/>
          <pc:sldMk cId="876591877" sldId="260"/>
        </pc:sldMkLst>
        <pc:spChg chg="mod">
          <ac:chgData name="Jose Giron" userId="2eec2bfe826d1e24" providerId="LiveId" clId="{779DC206-8FD8-46FC-BF16-4ADCED029A8F}" dt="2022-05-26T00:31:49.590" v="589"/>
          <ac:spMkLst>
            <pc:docMk/>
            <pc:sldMk cId="876591877" sldId="260"/>
            <ac:spMk id="2" creationId="{9917D819-851E-FA77-E701-00C35E33ACA8}"/>
          </ac:spMkLst>
        </pc:spChg>
        <pc:spChg chg="del mod">
          <ac:chgData name="Jose Giron" userId="2eec2bfe826d1e24" providerId="LiveId" clId="{779DC206-8FD8-46FC-BF16-4ADCED029A8F}" dt="2022-05-30T22:58:05.397" v="1069" actId="478"/>
          <ac:spMkLst>
            <pc:docMk/>
            <pc:sldMk cId="876591877" sldId="260"/>
            <ac:spMk id="3" creationId="{DCF4C9B5-FCD9-3594-27C8-BEC542C34915}"/>
          </ac:spMkLst>
        </pc:spChg>
        <pc:spChg chg="mod">
          <ac:chgData name="Jose Giron" userId="2eec2bfe826d1e24" providerId="LiveId" clId="{779DC206-8FD8-46FC-BF16-4ADCED029A8F}" dt="2022-05-30T23:03:08.381" v="1087" actId="108"/>
          <ac:spMkLst>
            <pc:docMk/>
            <pc:sldMk cId="876591877" sldId="260"/>
            <ac:spMk id="4" creationId="{5A7A049A-02BB-7905-AD0F-3896DCFCDE78}"/>
          </ac:spMkLst>
        </pc:spChg>
        <pc:spChg chg="add del mod ord">
          <ac:chgData name="Jose Giron" userId="2eec2bfe826d1e24" providerId="LiveId" clId="{779DC206-8FD8-46FC-BF16-4ADCED029A8F}" dt="2022-05-30T22:31:05.853" v="663" actId="478"/>
          <ac:spMkLst>
            <pc:docMk/>
            <pc:sldMk cId="876591877" sldId="260"/>
            <ac:spMk id="6" creationId="{C97ED18B-1DDD-3BC5-8AC7-37CC9831B8A2}"/>
          </ac:spMkLst>
        </pc:spChg>
        <pc:picChg chg="add mod">
          <ac:chgData name="Jose Giron" userId="2eec2bfe826d1e24" providerId="LiveId" clId="{779DC206-8FD8-46FC-BF16-4ADCED029A8F}" dt="2022-05-30T22:58:10.449" v="1071" actId="1076"/>
          <ac:picMkLst>
            <pc:docMk/>
            <pc:sldMk cId="876591877" sldId="260"/>
            <ac:picMk id="9" creationId="{F40D997B-E81D-11A9-B0BB-814A6CA6512B}"/>
          </ac:picMkLst>
        </pc:picChg>
        <pc:picChg chg="add mod">
          <ac:chgData name="Jose Giron" userId="2eec2bfe826d1e24" providerId="LiveId" clId="{779DC206-8FD8-46FC-BF16-4ADCED029A8F}" dt="2022-05-30T22:58:13.047" v="1072" actId="1076"/>
          <ac:picMkLst>
            <pc:docMk/>
            <pc:sldMk cId="876591877" sldId="260"/>
            <ac:picMk id="11" creationId="{A39E8161-43E8-004A-742D-3ECEEC6E4E91}"/>
          </ac:picMkLst>
        </pc:picChg>
        <pc:picChg chg="add mod">
          <ac:chgData name="Jose Giron" userId="2eec2bfe826d1e24" providerId="LiveId" clId="{779DC206-8FD8-46FC-BF16-4ADCED029A8F}" dt="2022-05-30T22:59:33.606" v="1083" actId="1076"/>
          <ac:picMkLst>
            <pc:docMk/>
            <pc:sldMk cId="876591877" sldId="260"/>
            <ac:picMk id="14" creationId="{CEE52565-88C0-BCDE-EE4B-234F030B8C25}"/>
          </ac:picMkLst>
        </pc:picChg>
        <pc:picChg chg="add del mod">
          <ac:chgData name="Jose Giron" userId="2eec2bfe826d1e24" providerId="LiveId" clId="{779DC206-8FD8-46FC-BF16-4ADCED029A8F}" dt="2022-05-30T22:23:18.830" v="592"/>
          <ac:picMkLst>
            <pc:docMk/>
            <pc:sldMk cId="876591877" sldId="260"/>
            <ac:picMk id="1026" creationId="{A6F2CC8D-7D37-591A-B67E-5483A3B2BBFC}"/>
          </ac:picMkLst>
        </pc:picChg>
        <pc:picChg chg="add del mod">
          <ac:chgData name="Jose Giron" userId="2eec2bfe826d1e24" providerId="LiveId" clId="{779DC206-8FD8-46FC-BF16-4ADCED029A8F}" dt="2022-05-30T22:31:05.244" v="662" actId="478"/>
          <ac:picMkLst>
            <pc:docMk/>
            <pc:sldMk cId="876591877" sldId="260"/>
            <ac:picMk id="1028" creationId="{6ECE745A-1888-C12B-57A8-280874F6C579}"/>
          </ac:picMkLst>
        </pc:picChg>
        <pc:cxnChg chg="add del mod">
          <ac:chgData name="Jose Giron" userId="2eec2bfe826d1e24" providerId="LiveId" clId="{779DC206-8FD8-46FC-BF16-4ADCED029A8F}" dt="2022-05-30T22:58:03.078" v="1067" actId="478"/>
          <ac:cxnSpMkLst>
            <pc:docMk/>
            <pc:sldMk cId="876591877" sldId="260"/>
            <ac:cxnSpMk id="5" creationId="{C063E93A-3545-6FF4-F98E-467BAFC29429}"/>
          </ac:cxnSpMkLst>
        </pc:cxnChg>
        <pc:cxnChg chg="add del mod">
          <ac:chgData name="Jose Giron" userId="2eec2bfe826d1e24" providerId="LiveId" clId="{779DC206-8FD8-46FC-BF16-4ADCED029A8F}" dt="2022-05-30T22:58:02.471" v="1066" actId="478"/>
          <ac:cxnSpMkLst>
            <pc:docMk/>
            <pc:sldMk cId="876591877" sldId="260"/>
            <ac:cxnSpMk id="7" creationId="{080E6CAD-737A-7DF0-3AB9-BB77AC9F809E}"/>
          </ac:cxnSpMkLst>
        </pc:cxnChg>
        <pc:cxnChg chg="add del mod">
          <ac:chgData name="Jose Giron" userId="2eec2bfe826d1e24" providerId="LiveId" clId="{779DC206-8FD8-46FC-BF16-4ADCED029A8F}" dt="2022-05-30T22:58:01.702" v="1065" actId="478"/>
          <ac:cxnSpMkLst>
            <pc:docMk/>
            <pc:sldMk cId="876591877" sldId="260"/>
            <ac:cxnSpMk id="13" creationId="{112DFFCB-5D82-CD2D-D872-DE36F5F98E05}"/>
          </ac:cxnSpMkLst>
        </pc:cxnChg>
        <pc:cxnChg chg="add del mod">
          <ac:chgData name="Jose Giron" userId="2eec2bfe826d1e24" providerId="LiveId" clId="{779DC206-8FD8-46FC-BF16-4ADCED029A8F}" dt="2022-05-26T00:29:09.236" v="569" actId="11529"/>
          <ac:cxnSpMkLst>
            <pc:docMk/>
            <pc:sldMk cId="876591877" sldId="260"/>
            <ac:cxnSpMk id="17" creationId="{7DBF485F-68C5-109A-71FC-E38A23B6D5F9}"/>
          </ac:cxnSpMkLst>
        </pc:cxnChg>
        <pc:cxnChg chg="add del mod">
          <ac:chgData name="Jose Giron" userId="2eec2bfe826d1e24" providerId="LiveId" clId="{779DC206-8FD8-46FC-BF16-4ADCED029A8F}" dt="2022-05-26T00:29:08.591" v="568" actId="11529"/>
          <ac:cxnSpMkLst>
            <pc:docMk/>
            <pc:sldMk cId="876591877" sldId="260"/>
            <ac:cxnSpMk id="22" creationId="{301FEE5D-9992-85D7-CC9C-11ACC6494C23}"/>
          </ac:cxnSpMkLst>
        </pc:cxnChg>
        <pc:cxnChg chg="add del mod">
          <ac:chgData name="Jose Giron" userId="2eec2bfe826d1e24" providerId="LiveId" clId="{779DC206-8FD8-46FC-BF16-4ADCED029A8F}" dt="2022-05-30T22:58:03.668" v="1068" actId="478"/>
          <ac:cxnSpMkLst>
            <pc:docMk/>
            <pc:sldMk cId="876591877" sldId="260"/>
            <ac:cxnSpMk id="26" creationId="{AE917921-80B4-23C9-BC3D-8AF8E82DF4C1}"/>
          </ac:cxnSpMkLst>
        </pc:cxnChg>
      </pc:sldChg>
      <pc:sldChg chg="addSp delSp modSp mod setBg modNotesTx">
        <pc:chgData name="Jose Giron" userId="2eec2bfe826d1e24" providerId="LiveId" clId="{779DC206-8FD8-46FC-BF16-4ADCED029A8F}" dt="2022-05-30T23:03:05.241" v="1086" actId="108"/>
        <pc:sldMkLst>
          <pc:docMk/>
          <pc:sldMk cId="2220655093" sldId="261"/>
        </pc:sldMkLst>
        <pc:spChg chg="mod">
          <ac:chgData name="Jose Giron" userId="2eec2bfe826d1e24" providerId="LiveId" clId="{779DC206-8FD8-46FC-BF16-4ADCED029A8F}" dt="2022-05-26T00:12:56.910" v="294" actId="20577"/>
          <ac:spMkLst>
            <pc:docMk/>
            <pc:sldMk cId="2220655093" sldId="261"/>
            <ac:spMk id="2" creationId="{9917D819-851E-FA77-E701-00C35E33ACA8}"/>
          </ac:spMkLst>
        </pc:spChg>
        <pc:spChg chg="add del mod">
          <ac:chgData name="Jose Giron" userId="2eec2bfe826d1e24" providerId="LiveId" clId="{779DC206-8FD8-46FC-BF16-4ADCED029A8F}" dt="2022-05-30T22:57:03.750" v="1054" actId="20577"/>
          <ac:spMkLst>
            <pc:docMk/>
            <pc:sldMk cId="2220655093" sldId="261"/>
            <ac:spMk id="3" creationId="{DCF4C9B5-FCD9-3594-27C8-BEC542C34915}"/>
          </ac:spMkLst>
        </pc:spChg>
        <pc:spChg chg="mod">
          <ac:chgData name="Jose Giron" userId="2eec2bfe826d1e24" providerId="LiveId" clId="{779DC206-8FD8-46FC-BF16-4ADCED029A8F}" dt="2022-05-30T23:03:05.241" v="1086" actId="108"/>
          <ac:spMkLst>
            <pc:docMk/>
            <pc:sldMk cId="2220655093" sldId="261"/>
            <ac:spMk id="4" creationId="{5A7A049A-02BB-7905-AD0F-3896DCFCDE78}"/>
          </ac:spMkLst>
        </pc:spChg>
        <pc:spChg chg="add del mod">
          <ac:chgData name="Jose Giron" userId="2eec2bfe826d1e24" providerId="LiveId" clId="{779DC206-8FD8-46FC-BF16-4ADCED029A8F}" dt="2022-05-26T00:19:19.240" v="296"/>
          <ac:spMkLst>
            <pc:docMk/>
            <pc:sldMk cId="2220655093" sldId="261"/>
            <ac:spMk id="5" creationId="{0EC04372-F97B-592F-310E-821C3ABE36E2}"/>
          </ac:spMkLst>
        </pc:spChg>
        <pc:spChg chg="add del">
          <ac:chgData name="Jose Giron" userId="2eec2bfe826d1e24" providerId="LiveId" clId="{779DC206-8FD8-46FC-BF16-4ADCED029A8F}" dt="2022-05-26T00:20:55.134" v="378"/>
          <ac:spMkLst>
            <pc:docMk/>
            <pc:sldMk cId="2220655093" sldId="261"/>
            <ac:spMk id="6" creationId="{8984AE10-9C21-F843-102D-0AB7C2330736}"/>
          </ac:spMkLst>
        </pc:spChg>
        <pc:graphicFrameChg chg="add del mod modGraphic">
          <ac:chgData name="Jose Giron" userId="2eec2bfe826d1e24" providerId="LiveId" clId="{779DC206-8FD8-46FC-BF16-4ADCED029A8F}" dt="2022-05-30T22:55:38.048" v="1015" actId="21"/>
          <ac:graphicFrameMkLst>
            <pc:docMk/>
            <pc:sldMk cId="2220655093" sldId="261"/>
            <ac:graphicFrameMk id="5" creationId="{CC223F8D-EB9D-EC41-F3F7-C373548179E9}"/>
          </ac:graphicFrameMkLst>
        </pc:graphicFrameChg>
        <pc:graphicFrameChg chg="add del mod">
          <ac:chgData name="Jose Giron" userId="2eec2bfe826d1e24" providerId="LiveId" clId="{779DC206-8FD8-46FC-BF16-4ADCED029A8F}" dt="2022-05-30T22:55:40.307" v="1017"/>
          <ac:graphicFrameMkLst>
            <pc:docMk/>
            <pc:sldMk cId="2220655093" sldId="261"/>
            <ac:graphicFrameMk id="11" creationId="{CD786030-AA6D-9140-D7EE-B36E56CCDFCD}"/>
          </ac:graphicFrameMkLst>
        </pc:graphicFrameChg>
        <pc:graphicFrameChg chg="add del mod">
          <ac:chgData name="Jose Giron" userId="2eec2bfe826d1e24" providerId="LiveId" clId="{779DC206-8FD8-46FC-BF16-4ADCED029A8F}" dt="2022-05-30T22:55:42.557" v="1021"/>
          <ac:graphicFrameMkLst>
            <pc:docMk/>
            <pc:sldMk cId="2220655093" sldId="261"/>
            <ac:graphicFrameMk id="12" creationId="{BE316605-81B5-3308-50F4-B5CFFC9C79EE}"/>
          </ac:graphicFrameMkLst>
        </pc:graphicFrameChg>
        <pc:cxnChg chg="add del mod">
          <ac:chgData name="Jose Giron" userId="2eec2bfe826d1e24" providerId="LiveId" clId="{779DC206-8FD8-46FC-BF16-4ADCED029A8F}" dt="2022-05-30T22:31:30.068" v="665" actId="478"/>
          <ac:cxnSpMkLst>
            <pc:docMk/>
            <pc:sldMk cId="2220655093" sldId="261"/>
            <ac:cxnSpMk id="8" creationId="{28B8FF06-2289-8E23-8E52-8A9DA3BCAEC1}"/>
          </ac:cxnSpMkLst>
        </pc:cxnChg>
        <pc:cxnChg chg="add del mod">
          <ac:chgData name="Jose Giron" userId="2eec2bfe826d1e24" providerId="LiveId" clId="{779DC206-8FD8-46FC-BF16-4ADCED029A8F}" dt="2022-05-30T22:31:31.375" v="666" actId="478"/>
          <ac:cxnSpMkLst>
            <pc:docMk/>
            <pc:sldMk cId="2220655093" sldId="261"/>
            <ac:cxnSpMk id="10" creationId="{5E953D24-6D06-77D6-2451-D79FE760C239}"/>
          </ac:cxnSpMkLst>
        </pc:cxnChg>
        <pc:cxnChg chg="add mod">
          <ac:chgData name="Jose Giron" userId="2eec2bfe826d1e24" providerId="LiveId" clId="{779DC206-8FD8-46FC-BF16-4ADCED029A8F}" dt="2022-05-30T22:31:41.492" v="671" actId="1076"/>
          <ac:cxnSpMkLst>
            <pc:docMk/>
            <pc:sldMk cId="2220655093" sldId="261"/>
            <ac:cxnSpMk id="15" creationId="{A6688B12-3C00-C436-ECC9-84892EA93387}"/>
          </ac:cxnSpMkLst>
        </pc:cxnChg>
        <pc:cxnChg chg="add mod">
          <ac:chgData name="Jose Giron" userId="2eec2bfe826d1e24" providerId="LiveId" clId="{779DC206-8FD8-46FC-BF16-4ADCED029A8F}" dt="2022-05-30T22:31:46.010" v="673" actId="1076"/>
          <ac:cxnSpMkLst>
            <pc:docMk/>
            <pc:sldMk cId="2220655093" sldId="261"/>
            <ac:cxnSpMk id="16" creationId="{28EF140D-992F-7896-9C80-C98958992145}"/>
          </ac:cxnSpMkLst>
        </pc:cxnChg>
        <pc:cxnChg chg="add mod">
          <ac:chgData name="Jose Giron" userId="2eec2bfe826d1e24" providerId="LiveId" clId="{779DC206-8FD8-46FC-BF16-4ADCED029A8F}" dt="2022-05-30T22:31:43.497" v="672" actId="1076"/>
          <ac:cxnSpMkLst>
            <pc:docMk/>
            <pc:sldMk cId="2220655093" sldId="261"/>
            <ac:cxnSpMk id="17" creationId="{DDEC25DC-853D-FF4A-CE5E-F1A71F9E8583}"/>
          </ac:cxnSpMkLst>
        </pc:cxnChg>
      </pc:sldChg>
      <pc:sldChg chg="addSp delSp modSp mod modNotesTx">
        <pc:chgData name="Jose Giron" userId="2eec2bfe826d1e24" providerId="LiveId" clId="{779DC206-8FD8-46FC-BF16-4ADCED029A8F}" dt="2022-05-30T23:09:33.922" v="1112" actId="693"/>
        <pc:sldMkLst>
          <pc:docMk/>
          <pc:sldMk cId="1480956492" sldId="262"/>
        </pc:sldMkLst>
        <pc:spChg chg="mod">
          <ac:chgData name="Jose Giron" userId="2eec2bfe826d1e24" providerId="LiveId" clId="{779DC206-8FD8-46FC-BF16-4ADCED029A8F}" dt="2022-05-30T22:32:37.416" v="685" actId="20577"/>
          <ac:spMkLst>
            <pc:docMk/>
            <pc:sldMk cId="1480956492" sldId="262"/>
            <ac:spMk id="2" creationId="{9917D819-851E-FA77-E701-00C35E33ACA8}"/>
          </ac:spMkLst>
        </pc:spChg>
        <pc:spChg chg="add del mod">
          <ac:chgData name="Jose Giron" userId="2eec2bfe826d1e24" providerId="LiveId" clId="{779DC206-8FD8-46FC-BF16-4ADCED029A8F}" dt="2022-05-30T22:49:21.976" v="930" actId="12"/>
          <ac:spMkLst>
            <pc:docMk/>
            <pc:sldMk cId="1480956492" sldId="262"/>
            <ac:spMk id="3" creationId="{DCF4C9B5-FCD9-3594-27C8-BEC542C34915}"/>
          </ac:spMkLst>
        </pc:spChg>
        <pc:spChg chg="mod">
          <ac:chgData name="Jose Giron" userId="2eec2bfe826d1e24" providerId="LiveId" clId="{779DC206-8FD8-46FC-BF16-4ADCED029A8F}" dt="2022-05-30T23:09:33.922" v="1112" actId="693"/>
          <ac:spMkLst>
            <pc:docMk/>
            <pc:sldMk cId="1480956492" sldId="262"/>
            <ac:spMk id="4" creationId="{5A7A049A-02BB-7905-AD0F-3896DCFCDE78}"/>
          </ac:spMkLst>
        </pc:spChg>
        <pc:spChg chg="add del mod">
          <ac:chgData name="Jose Giron" userId="2eec2bfe826d1e24" providerId="LiveId" clId="{779DC206-8FD8-46FC-BF16-4ADCED029A8F}" dt="2022-05-30T22:40:47.725" v="687"/>
          <ac:spMkLst>
            <pc:docMk/>
            <pc:sldMk cId="1480956492" sldId="262"/>
            <ac:spMk id="5" creationId="{7EE30F28-543C-1B95-52E3-BDA86274B542}"/>
          </ac:spMkLst>
        </pc:spChg>
      </pc:sldChg>
      <pc:sldChg chg="add del">
        <pc:chgData name="Jose Giron" userId="2eec2bfe826d1e24" providerId="LiveId" clId="{779DC206-8FD8-46FC-BF16-4ADCED029A8F}" dt="2022-05-30T22:58:51.533" v="1077" actId="2696"/>
        <pc:sldMkLst>
          <pc:docMk/>
          <pc:sldMk cId="879993880" sldId="263"/>
        </pc:sldMkLst>
      </pc:sldChg>
      <pc:sldChg chg="modSp add mod setBg">
        <pc:chgData name="Jose Giron" userId="2eec2bfe826d1e24" providerId="LiveId" clId="{779DC206-8FD8-46FC-BF16-4ADCED029A8F}" dt="2022-05-30T23:19:22.015" v="1470"/>
        <pc:sldMkLst>
          <pc:docMk/>
          <pc:sldMk cId="3901861615" sldId="264"/>
        </pc:sldMkLst>
        <pc:spChg chg="mod">
          <ac:chgData name="Jose Giron" userId="2eec2bfe826d1e24" providerId="LiveId" clId="{779DC206-8FD8-46FC-BF16-4ADCED029A8F}" dt="2022-05-30T23:19:22.015" v="1470"/>
          <ac:spMkLst>
            <pc:docMk/>
            <pc:sldMk cId="3901861615" sldId="264"/>
            <ac:spMk id="2" creationId="{9917D819-851E-FA77-E701-00C35E33ACA8}"/>
          </ac:spMkLst>
        </pc:spChg>
        <pc:spChg chg="mod">
          <ac:chgData name="Jose Giron" userId="2eec2bfe826d1e24" providerId="LiveId" clId="{779DC206-8FD8-46FC-BF16-4ADCED029A8F}" dt="2022-05-30T23:19:22.015" v="1470"/>
          <ac:spMkLst>
            <pc:docMk/>
            <pc:sldMk cId="3901861615" sldId="264"/>
            <ac:spMk id="3" creationId="{DCF4C9B5-FCD9-3594-27C8-BEC542C34915}"/>
          </ac:spMkLst>
        </pc:spChg>
        <pc:spChg chg="mod">
          <ac:chgData name="Jose Giron" userId="2eec2bfe826d1e24" providerId="LiveId" clId="{779DC206-8FD8-46FC-BF16-4ADCED029A8F}" dt="2022-05-30T23:09:56.533" v="1113" actId="14861"/>
          <ac:spMkLst>
            <pc:docMk/>
            <pc:sldMk cId="3901861615" sldId="264"/>
            <ac:spMk id="4" creationId="{5A7A049A-02BB-7905-AD0F-3896DCFCDE78}"/>
          </ac:spMkLst>
        </pc:spChg>
      </pc:sldChg>
      <pc:sldChg chg="add del">
        <pc:chgData name="Jose Giron" userId="2eec2bfe826d1e24" providerId="LiveId" clId="{779DC206-8FD8-46FC-BF16-4ADCED029A8F}" dt="2022-05-30T23:07:56.890" v="1107" actId="47"/>
        <pc:sldMkLst>
          <pc:docMk/>
          <pc:sldMk cId="1176888810" sldId="265"/>
        </pc:sldMkLst>
      </pc:sldChg>
      <pc:sldChg chg="add del">
        <pc:chgData name="Jose Giron" userId="2eec2bfe826d1e24" providerId="LiveId" clId="{779DC206-8FD8-46FC-BF16-4ADCED029A8F}" dt="2022-05-30T23:07:56.094" v="1106" actId="47"/>
        <pc:sldMkLst>
          <pc:docMk/>
          <pc:sldMk cId="2429674143" sldId="266"/>
        </pc:sldMkLst>
      </pc:sldChg>
      <pc:sldChg chg="addSp delSp modSp add mod setBg modNotesTx">
        <pc:chgData name="Jose Giron" userId="2eec2bfe826d1e24" providerId="LiveId" clId="{779DC206-8FD8-46FC-BF16-4ADCED029A8F}" dt="2022-05-30T23:20:58.267" v="1496" actId="732"/>
        <pc:sldMkLst>
          <pc:docMk/>
          <pc:sldMk cId="2597589618" sldId="267"/>
        </pc:sldMkLst>
        <pc:spChg chg="mod">
          <ac:chgData name="Jose Giron" userId="2eec2bfe826d1e24" providerId="LiveId" clId="{779DC206-8FD8-46FC-BF16-4ADCED029A8F}" dt="2022-05-30T23:20:28.209" v="1488" actId="1076"/>
          <ac:spMkLst>
            <pc:docMk/>
            <pc:sldMk cId="2597589618" sldId="267"/>
            <ac:spMk id="2" creationId="{9917D819-851E-FA77-E701-00C35E33ACA8}"/>
          </ac:spMkLst>
        </pc:spChg>
        <pc:spChg chg="del mod">
          <ac:chgData name="Jose Giron" userId="2eec2bfe826d1e24" providerId="LiveId" clId="{779DC206-8FD8-46FC-BF16-4ADCED029A8F}" dt="2022-05-30T23:14:56.119" v="1399" actId="22"/>
          <ac:spMkLst>
            <pc:docMk/>
            <pc:sldMk cId="2597589618" sldId="267"/>
            <ac:spMk id="3" creationId="{DCF4C9B5-FCD9-3594-27C8-BEC542C34915}"/>
          </ac:spMkLst>
        </pc:spChg>
        <pc:picChg chg="add mod ord modCrop">
          <ac:chgData name="Jose Giron" userId="2eec2bfe826d1e24" providerId="LiveId" clId="{779DC206-8FD8-46FC-BF16-4ADCED029A8F}" dt="2022-05-30T23:20:44.548" v="1493" actId="14100"/>
          <ac:picMkLst>
            <pc:docMk/>
            <pc:sldMk cId="2597589618" sldId="267"/>
            <ac:picMk id="6" creationId="{01C2B23A-7610-1DB2-6236-0F2AE64EAC19}"/>
          </ac:picMkLst>
        </pc:picChg>
        <pc:picChg chg="add mod modCrop">
          <ac:chgData name="Jose Giron" userId="2eec2bfe826d1e24" providerId="LiveId" clId="{779DC206-8FD8-46FC-BF16-4ADCED029A8F}" dt="2022-05-30T23:20:58.267" v="1496" actId="732"/>
          <ac:picMkLst>
            <pc:docMk/>
            <pc:sldMk cId="2597589618" sldId="267"/>
            <ac:picMk id="8" creationId="{BA352696-6AAE-2708-7BCE-BE7160F44F4D}"/>
          </ac:picMkLst>
        </pc:picChg>
        <pc:picChg chg="add del mod modCrop">
          <ac:chgData name="Jose Giron" userId="2eec2bfe826d1e24" providerId="LiveId" clId="{779DC206-8FD8-46FC-BF16-4ADCED029A8F}" dt="2022-05-30T23:20:17.654" v="1484" actId="478"/>
          <ac:picMkLst>
            <pc:docMk/>
            <pc:sldMk cId="2597589618" sldId="267"/>
            <ac:picMk id="10" creationId="{B977914C-501D-AFB9-29B7-9ED1512E5EB1}"/>
          </ac:picMkLst>
        </pc:picChg>
        <pc:picChg chg="add del mod modCrop">
          <ac:chgData name="Jose Giron" userId="2eec2bfe826d1e24" providerId="LiveId" clId="{779DC206-8FD8-46FC-BF16-4ADCED029A8F}" dt="2022-05-30T23:20:18.095" v="1485" actId="478"/>
          <ac:picMkLst>
            <pc:docMk/>
            <pc:sldMk cId="2597589618" sldId="267"/>
            <ac:picMk id="12" creationId="{86F480AA-9153-F494-89AD-A818655CFB2B}"/>
          </ac:picMkLst>
        </pc:picChg>
        <pc:picChg chg="add del mod modCrop">
          <ac:chgData name="Jose Giron" userId="2eec2bfe826d1e24" providerId="LiveId" clId="{779DC206-8FD8-46FC-BF16-4ADCED029A8F}" dt="2022-05-30T23:19:34.606" v="1474" actId="478"/>
          <ac:picMkLst>
            <pc:docMk/>
            <pc:sldMk cId="2597589618" sldId="267"/>
            <ac:picMk id="14" creationId="{C0D1C118-D26B-AA3A-B8EB-4713F5B7E7E6}"/>
          </ac:picMkLst>
        </pc:picChg>
      </pc:sldChg>
      <pc:sldChg chg="addSp delSp modSp add mod">
        <pc:chgData name="Jose Giron" userId="2eec2bfe826d1e24" providerId="LiveId" clId="{779DC206-8FD8-46FC-BF16-4ADCED029A8F}" dt="2022-05-30T23:21:16.056" v="1502" actId="1076"/>
        <pc:sldMkLst>
          <pc:docMk/>
          <pc:sldMk cId="2915599507" sldId="268"/>
        </pc:sldMkLst>
        <pc:spChg chg="add del">
          <ac:chgData name="Jose Giron" userId="2eec2bfe826d1e24" providerId="LiveId" clId="{779DC206-8FD8-46FC-BF16-4ADCED029A8F}" dt="2022-05-30T23:19:11.674" v="1467" actId="478"/>
          <ac:spMkLst>
            <pc:docMk/>
            <pc:sldMk cId="2915599507" sldId="268"/>
            <ac:spMk id="4" creationId="{5A7A049A-02BB-7905-AD0F-3896DCFCDE78}"/>
          </ac:spMkLst>
        </pc:spChg>
        <pc:spChg chg="add del mod">
          <ac:chgData name="Jose Giron" userId="2eec2bfe826d1e24" providerId="LiveId" clId="{779DC206-8FD8-46FC-BF16-4ADCED029A8F}" dt="2022-05-30T23:19:14.041" v="1468" actId="478"/>
          <ac:spMkLst>
            <pc:docMk/>
            <pc:sldMk cId="2915599507" sldId="268"/>
            <ac:spMk id="9" creationId="{3CC8E9B0-B6C8-13F9-57DC-7C68CCE722A4}"/>
          </ac:spMkLst>
        </pc:spChg>
        <pc:picChg chg="add mod">
          <ac:chgData name="Jose Giron" userId="2eec2bfe826d1e24" providerId="LiveId" clId="{779DC206-8FD8-46FC-BF16-4ADCED029A8F}" dt="2022-05-30T23:21:16.056" v="1502" actId="1076"/>
          <ac:picMkLst>
            <pc:docMk/>
            <pc:sldMk cId="2915599507" sldId="268"/>
            <ac:picMk id="5" creationId="{14AC0B84-2396-E62C-9748-D55A02AE46D3}"/>
          </ac:picMkLst>
        </pc:picChg>
        <pc:picChg chg="del">
          <ac:chgData name="Jose Giron" userId="2eec2bfe826d1e24" providerId="LiveId" clId="{779DC206-8FD8-46FC-BF16-4ADCED029A8F}" dt="2022-05-30T23:19:03.486" v="1463" actId="478"/>
          <ac:picMkLst>
            <pc:docMk/>
            <pc:sldMk cId="2915599507" sldId="268"/>
            <ac:picMk id="6" creationId="{01C2B23A-7610-1DB2-6236-0F2AE64EAC19}"/>
          </ac:picMkLst>
        </pc:picChg>
        <pc:picChg chg="del mod">
          <ac:chgData name="Jose Giron" userId="2eec2bfe826d1e24" providerId="LiveId" clId="{779DC206-8FD8-46FC-BF16-4ADCED029A8F}" dt="2022-05-30T23:20:15.792" v="1483" actId="478"/>
          <ac:picMkLst>
            <pc:docMk/>
            <pc:sldMk cId="2915599507" sldId="268"/>
            <ac:picMk id="8" creationId="{BA352696-6AAE-2708-7BCE-BE7160F44F4D}"/>
          </ac:picMkLst>
        </pc:picChg>
        <pc:picChg chg="mod">
          <ac:chgData name="Jose Giron" userId="2eec2bfe826d1e24" providerId="LiveId" clId="{779DC206-8FD8-46FC-BF16-4ADCED029A8F}" dt="2022-05-30T23:21:03.225" v="1497" actId="1076"/>
          <ac:picMkLst>
            <pc:docMk/>
            <pc:sldMk cId="2915599507" sldId="268"/>
            <ac:picMk id="10" creationId="{B977914C-501D-AFB9-29B7-9ED1512E5EB1}"/>
          </ac:picMkLst>
        </pc:picChg>
        <pc:picChg chg="mod">
          <ac:chgData name="Jose Giron" userId="2eec2bfe826d1e24" providerId="LiveId" clId="{779DC206-8FD8-46FC-BF16-4ADCED029A8F}" dt="2022-05-30T23:21:05.258" v="1498" actId="1076"/>
          <ac:picMkLst>
            <pc:docMk/>
            <pc:sldMk cId="2915599507" sldId="268"/>
            <ac:picMk id="12" creationId="{86F480AA-9153-F494-89AD-A818655CFB2B}"/>
          </ac:picMkLst>
        </pc:picChg>
        <pc:picChg chg="del">
          <ac:chgData name="Jose Giron" userId="2eec2bfe826d1e24" providerId="LiveId" clId="{779DC206-8FD8-46FC-BF16-4ADCED029A8F}" dt="2022-05-30T23:18:55.670" v="1458" actId="478"/>
          <ac:picMkLst>
            <pc:docMk/>
            <pc:sldMk cId="2915599507" sldId="268"/>
            <ac:picMk id="14" creationId="{C0D1C118-D26B-AA3A-B8EB-4713F5B7E7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6A7E8-CE78-470E-9A07-74648486FD0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150B-B319-4329-8BD6-30423CB3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0150B-B319-4329-8BD6-30423CB3C4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4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0150B-B319-4329-8BD6-30423CB3C4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0150B-B319-4329-8BD6-30423CB3C4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0150B-B319-4329-8BD6-30423CB3C4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8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0150B-B319-4329-8BD6-30423CB3C4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9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its simplest use, you only specify the horizontal shadow (2px) and the vertical shadow (2px): 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Since for most of us English is not our native tongue let me bring to the table the meaning of offset: “</a:t>
            </a:r>
            <a:r>
              <a:rPr lang="en-US" b="0" i="0" dirty="0">
                <a:effectLst/>
                <a:latin typeface="Roboto" panose="02000000000000000000" pitchFamily="2" charset="0"/>
              </a:rPr>
              <a:t>the amount or distance by which something is out of line”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0150B-B319-4329-8BD6-30423CB3C4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2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E824-FE92-B5FE-4BB3-78F184613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A3DB-F081-75C3-EA49-98AF4C3E5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4EBB-235D-C94A-6DB1-E749F246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7980-C59A-7198-4791-9D948D3B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7AABF-546C-174A-B64D-25186145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6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AE79-3D06-2943-4A8A-DF1784BF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94555-923A-FAF9-8041-8508DD7FD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3114-F0EF-9E1E-2E22-E48C369C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A621A-9D5B-058C-89E2-63F8DADF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834F6-F4C7-B948-5775-392C62AB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8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A22E2-23FF-F1DA-CD38-B8D6F1D5A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365C0-41BE-B765-2D44-A6F70F21F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D51BB-6386-3AF0-0695-32D101E0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E79B5-CB9D-A289-7739-F789BEAE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0D7A-3D08-BD18-A995-DA526094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1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D868-62CC-D4AE-2C74-C3083B1F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EFA6-89CE-BEFF-EBC2-559C7784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557A9-3C72-43DC-7384-01506677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4C77-4531-60E6-B1B6-E7493400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9D016-95AC-B2C7-B914-F45DC7C9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1D5A-9548-7768-CBF2-52352662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943DE-756F-8B7A-C524-9042F148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D1F2-48F2-35D2-9CE3-5017862B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F6F5-EE58-2E5E-C1A6-ADE0E446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607E-20A9-9659-333A-74142E0C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E466-39FA-3EE9-EF26-571C0391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9B5E-F822-1B04-0750-515AE18F8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5F6B0-E026-4562-9BAE-82A98EAE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A4F80-0783-AAEE-5356-79AFBFE4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B7262-94F2-3756-F6AE-9EF33436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5F7BA-0DB7-A8A2-B1BF-0B3EE602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1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5B9C-D470-D39A-BF87-D712B834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6C3B-7860-C8E9-0ED0-6A16C102D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E857E-E0F5-2806-FD5D-F56B75774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0ECE9-ABE7-C19E-8E0B-97D5D4851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9E482-F655-18D7-F0C9-ECAB0F7E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8AE07-F404-9D63-7ADD-66693962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3BF0F-6F38-BA24-E2F1-E9C63B5D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05DF6-13CC-169D-540D-FF99D5C5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7231-3461-435E-B71A-5F620C59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16465-F50A-402F-B786-E34B5C0D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B917A-8DA7-0DDA-3DC7-6277C825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1FCE8-62E3-701E-3440-9D799727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D191F-9E1B-F605-5729-4E35231F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51EB6-E732-7412-7B1C-C419E7C2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64C7B-6150-9BB0-A2B5-BDE074DE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1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57C4-1E56-3833-E1EA-397579B2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24AB-AFBC-4381-9735-5AB850E1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5870D-2676-5246-9AA4-159D5A872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BE37A-0334-8F76-B1E1-8C5FDBA3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797F0-751D-9B9B-D17F-737BD6A2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E1DB-75F3-2527-76DE-337BF56A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4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8376-1C04-CD5C-F9F1-67F4DA8A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A0DB9-CEC9-5106-F461-6BE4A2495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464C9-38ED-C92B-E69F-C05AC9F9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DF2B9-2188-B9B2-B00D-394C0417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FAE38-8E38-0647-DB26-62EEDA36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A3095-1FA7-E58A-8B93-4A7BA7EB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3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913DC-95C3-AEBA-C25B-63F9EA52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A6D55-AFD1-0108-1EE1-08BC8323C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73E2B-6A01-E5AA-4A87-79F663B5C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DA41-2F1A-764B-07BC-15E74C53A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C5865-BBB1-7F01-6CCA-378F961FB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0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hrome.com/docs/devtools/overview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759D0-B988-524D-3441-C902F0C23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66A29-06BC-2A1E-41D2-11835C6B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sz="2200" dirty="0"/>
              <a:t>Jose Andres Giron </a:t>
            </a:r>
            <a:r>
              <a:rPr lang="en-US" sz="2200" dirty="0" err="1"/>
              <a:t>Giron</a:t>
            </a:r>
            <a:endParaRPr lang="en-US" sz="2200" dirty="0"/>
          </a:p>
          <a:p>
            <a:pPr algn="r"/>
            <a:r>
              <a:rPr lang="en-US" sz="2200" dirty="0"/>
              <a:t>WDD 230</a:t>
            </a:r>
          </a:p>
          <a:p>
            <a:pPr algn="r"/>
            <a:r>
              <a:rPr lang="en-US" sz="2200" dirty="0" err="1"/>
              <a:t>BYUi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342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5A7A049A-02BB-7905-AD0F-3896DCFCDE78}"/>
              </a:ext>
            </a:extLst>
          </p:cNvPr>
          <p:cNvSpPr/>
          <p:nvPr/>
        </p:nvSpPr>
        <p:spPr>
          <a:xfrm rot="10800000" flipH="1">
            <a:off x="0" y="0"/>
            <a:ext cx="12192000" cy="6858000"/>
          </a:xfrm>
          <a:prstGeom prst="snip2Diag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7D819-851E-FA77-E701-00C35E33A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974"/>
            <a:ext cx="10515600" cy="1677431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Century Gothic" panose="020B0502020202020204" pitchFamily="34" charset="0"/>
              </a:rPr>
              <a:t>What is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2D97D-F7C8-5B77-8A12-6917A3BB6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0" y="2339380"/>
            <a:ext cx="5793759" cy="3629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A9B90-968B-AED5-B2AA-657BEC64FAA6}"/>
              </a:ext>
            </a:extLst>
          </p:cNvPr>
          <p:cNvSpPr txBox="1"/>
          <p:nvPr/>
        </p:nvSpPr>
        <p:spPr>
          <a:xfrm>
            <a:off x="6610158" y="2599832"/>
            <a:ext cx="50760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system-ui"/>
              </a:rPr>
              <a:t>Based on </a:t>
            </a:r>
            <a:r>
              <a:rPr lang="en-US" sz="2800" dirty="0">
                <a:solidFill>
                  <a:srgbClr val="202124"/>
                </a:solidFill>
                <a:latin typeface="system-ui"/>
                <a:hlinkClick r:id="rId4"/>
              </a:rPr>
              <a:t>Chrome Developers</a:t>
            </a:r>
            <a:r>
              <a:rPr lang="en-US" sz="2800" dirty="0">
                <a:solidFill>
                  <a:srgbClr val="202124"/>
                </a:solidFill>
                <a:latin typeface="system-ui"/>
              </a:rPr>
              <a:t>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system-ui"/>
              </a:rPr>
              <a:t>It’s “a set of web developer tools built directly into the </a:t>
            </a:r>
            <a:r>
              <a:rPr lang="en-US" sz="2800" dirty="0">
                <a:latin typeface="system-ui"/>
              </a:rPr>
              <a:t>Google Chrome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system-ui"/>
              </a:rPr>
              <a:t> browser.” It “can help you edit pages on-the-fly and diagnose problems quickly, which ultimately helps you build better websites, faster.”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509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5A7A049A-02BB-7905-AD0F-3896DCFCDE78}"/>
              </a:ext>
            </a:extLst>
          </p:cNvPr>
          <p:cNvSpPr/>
          <p:nvPr/>
        </p:nvSpPr>
        <p:spPr>
          <a:xfrm rot="10800000" flipH="1">
            <a:off x="0" y="0"/>
            <a:ext cx="12192000" cy="6858000"/>
          </a:xfrm>
          <a:prstGeom prst="snip2Diag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7D819-851E-FA77-E701-00C35E33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Open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C9B5-FCD9-3594-27C8-BEC542C3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DOM or CSS:</a:t>
            </a:r>
          </a:p>
          <a:p>
            <a:r>
              <a:rPr lang="en-US" dirty="0">
                <a:solidFill>
                  <a:srgbClr val="7030A0"/>
                </a:solidFill>
              </a:rPr>
              <a:t>Right-click</a:t>
            </a:r>
            <a:r>
              <a:rPr lang="en-US" dirty="0">
                <a:solidFill>
                  <a:srgbClr val="00B050"/>
                </a:solidFill>
              </a:rPr>
              <a:t> an element on the page and select Inspect to jump into the Elements panel. Or press </a:t>
            </a:r>
            <a:r>
              <a:rPr lang="en-US" dirty="0" err="1">
                <a:solidFill>
                  <a:srgbClr val="7030A0"/>
                </a:solidFill>
              </a:rPr>
              <a:t>Command+Option+C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(Mac) or </a:t>
            </a:r>
            <a:r>
              <a:rPr lang="en-US" dirty="0" err="1">
                <a:solidFill>
                  <a:srgbClr val="7030A0"/>
                </a:solidFill>
              </a:rPr>
              <a:t>Control+Shift+C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(Windows, Linux, </a:t>
            </a:r>
            <a:r>
              <a:rPr lang="en-US" dirty="0" err="1">
                <a:solidFill>
                  <a:srgbClr val="00B050"/>
                </a:solidFill>
              </a:rPr>
              <a:t>ChromeOS</a:t>
            </a:r>
            <a:r>
              <a:rPr lang="en-US" dirty="0">
                <a:solidFill>
                  <a:srgbClr val="00B050"/>
                </a:solidFill>
              </a:rPr>
              <a:t>).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Logged messages or run JavaScript:</a:t>
            </a:r>
          </a:p>
          <a:p>
            <a:r>
              <a:rPr lang="en-US" dirty="0">
                <a:solidFill>
                  <a:srgbClr val="7030A0"/>
                </a:solidFill>
              </a:rPr>
              <a:t>Press </a:t>
            </a:r>
            <a:r>
              <a:rPr lang="en-US" dirty="0" err="1">
                <a:solidFill>
                  <a:srgbClr val="7030A0"/>
                </a:solidFill>
              </a:rPr>
              <a:t>Command+Option+J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(Mac) or </a:t>
            </a:r>
            <a:r>
              <a:rPr lang="en-US" dirty="0" err="1">
                <a:solidFill>
                  <a:srgbClr val="7030A0"/>
                </a:solidFill>
              </a:rPr>
              <a:t>Control+Shift+J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(Windows, Linux, </a:t>
            </a:r>
            <a:r>
              <a:rPr lang="en-US" dirty="0" err="1">
                <a:solidFill>
                  <a:srgbClr val="00B050"/>
                </a:solidFill>
              </a:rPr>
              <a:t>ChromeOS</a:t>
            </a:r>
            <a:r>
              <a:rPr lang="en-US" dirty="0">
                <a:solidFill>
                  <a:srgbClr val="00B050"/>
                </a:solidFill>
              </a:rPr>
              <a:t>) to jump straight into the </a:t>
            </a:r>
            <a:r>
              <a:rPr lang="en-US" b="1" i="0" dirty="0">
                <a:solidFill>
                  <a:srgbClr val="202124"/>
                </a:solidFill>
                <a:effectLst/>
                <a:latin typeface="system-ui"/>
              </a:rPr>
              <a:t>Console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5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5A7A049A-02BB-7905-AD0F-3896DCFCDE78}"/>
              </a:ext>
            </a:extLst>
          </p:cNvPr>
          <p:cNvSpPr/>
          <p:nvPr/>
        </p:nvSpPr>
        <p:spPr>
          <a:xfrm rot="10800000">
            <a:off x="0" y="-187569"/>
            <a:ext cx="12192000" cy="6858000"/>
          </a:xfrm>
          <a:prstGeom prst="snip2Diag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7D819-851E-FA77-E701-00C35E33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How to debug in the DOM?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F4737-9C3F-22BC-77BF-69C47C659A55}"/>
              </a:ext>
            </a:extLst>
          </p:cNvPr>
          <p:cNvSpPr txBox="1"/>
          <p:nvPr/>
        </p:nvSpPr>
        <p:spPr>
          <a:xfrm>
            <a:off x="1084385" y="1686224"/>
            <a:ext cx="794238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002060"/>
                </a:solidFill>
              </a:rPr>
              <a:t>Inspect 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Right click on the element and hit 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2060"/>
                </a:solidFill>
              </a:rPr>
              <a:t>Edit the DOM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Change order of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Hide nodes </a:t>
            </a:r>
            <a:r>
              <a:rPr lang="en-US" sz="2800" dirty="0">
                <a:solidFill>
                  <a:srgbClr val="00B050"/>
                </a:solidFill>
              </a:rPr>
              <a:t>(H)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Delete a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FD91F-4662-8D99-BC6A-D68C37203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028" y="2798227"/>
            <a:ext cx="6276819" cy="3694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659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5A7A049A-02BB-7905-AD0F-3896DCFCDE78}"/>
              </a:ext>
            </a:extLst>
          </p:cNvPr>
          <p:cNvSpPr/>
          <p:nvPr/>
        </p:nvSpPr>
        <p:spPr>
          <a:xfrm rot="10800000" flipH="1">
            <a:off x="0" y="0"/>
            <a:ext cx="12192000" cy="6858000"/>
          </a:xfrm>
          <a:prstGeom prst="snip2DiagRect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7D819-851E-FA77-E701-00C35E33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Styles with </a:t>
            </a:r>
            <a:r>
              <a:rPr lang="en-US" dirty="0" err="1"/>
              <a:t>devtools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C9B5-FCD9-3594-27C8-BEC542C3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View an element's CSS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 a CSS declaration to an element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 a class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Box model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5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5A7A049A-02BB-7905-AD0F-3896DCFCDE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snip2DiagRect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7D819-851E-FA77-E701-00C35E33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Border-style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C9B5-FCD9-3594-27C8-BEC542C3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numCol="2"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Specifies the style of the border. Default value is "none“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Values: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Solid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Dotted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Dashed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Inset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Outset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Ridge</a:t>
            </a:r>
          </a:p>
          <a:p>
            <a:pPr lvl="1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Groove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Double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none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Hidden</a:t>
            </a:r>
          </a:p>
          <a:p>
            <a:pPr lvl="1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7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5A7A049A-02BB-7905-AD0F-3896DCFCDE78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prstGeom prst="snip2DiagRect">
            <a:avLst/>
          </a:prstGeom>
          <a:ln w="57150">
            <a:solidFill>
              <a:schemeClr val="accent2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7D819-851E-FA77-E701-00C35E33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C9B5-FCD9-3594-27C8-BEC542C3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61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5A7A049A-02BB-7905-AD0F-3896DCFCDE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snip2Diag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7D819-851E-FA77-E701-00C35E33A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253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7D8EBB-E483-DCEB-3B88-C8013826B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0553"/>
            <a:ext cx="5433646" cy="8664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5A7A049A-02BB-7905-AD0F-3896DCFCDE78}"/>
              </a:ext>
            </a:extLst>
          </p:cNvPr>
          <p:cNvSpPr/>
          <p:nvPr/>
        </p:nvSpPr>
        <p:spPr>
          <a:xfrm>
            <a:off x="0" y="41946"/>
            <a:ext cx="12192000" cy="6858000"/>
          </a:xfrm>
          <a:prstGeom prst="snip2Diag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7D819-851E-FA77-E701-00C35E33A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46"/>
            <a:ext cx="10515600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9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279</Words>
  <Application>Microsoft Office PowerPoint</Application>
  <PresentationFormat>Widescreen</PresentationFormat>
  <Paragraphs>49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Google Sans</vt:lpstr>
      <vt:lpstr>Roboto</vt:lpstr>
      <vt:lpstr>system-ui</vt:lpstr>
      <vt:lpstr>Verdana</vt:lpstr>
      <vt:lpstr>Office Theme</vt:lpstr>
      <vt:lpstr>Devtools</vt:lpstr>
      <vt:lpstr>What is it?</vt:lpstr>
      <vt:lpstr>Open DevTools</vt:lpstr>
      <vt:lpstr>How to debug in the DOM?</vt:lpstr>
      <vt:lpstr>How to change Styles with devtools?</vt:lpstr>
      <vt:lpstr>Border-style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Corners, Borders and Shadows</dc:title>
  <dc:creator>Giron Giron, Jose Andres</dc:creator>
  <cp:lastModifiedBy>Jose Giron</cp:lastModifiedBy>
  <cp:revision>1</cp:revision>
  <dcterms:created xsi:type="dcterms:W3CDTF">2022-05-25T22:42:35Z</dcterms:created>
  <dcterms:modified xsi:type="dcterms:W3CDTF">2022-10-03T23:47:43Z</dcterms:modified>
</cp:coreProperties>
</file>