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Josè Luis Aquila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1000001097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F64659-8CF6-44C3-ADB0-BDE3FFBFD92F}"/>
              </a:ext>
            </a:extLst>
          </p:cNvPr>
          <p:cNvSpPr txBox="1"/>
          <p:nvPr/>
        </p:nvSpPr>
        <p:spPr>
          <a:xfrm>
            <a:off x="4794314" y="3153169"/>
            <a:ext cx="2307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Questa Api permette di selezionare una stagione e una nazione in modo da visualizzare la classifica del campionato principale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60F5185-99F2-4AA7-B065-10E908E9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71174"/>
            <a:ext cx="7354281" cy="2795487"/>
          </a:xfr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7C42D9C-B6B1-4F4F-875E-027CD898E13E}"/>
              </a:ext>
            </a:extLst>
          </p:cNvPr>
          <p:cNvCxnSpPr>
            <a:cxnSpLocks/>
          </p:cNvCxnSpPr>
          <p:nvPr/>
        </p:nvCxnSpPr>
        <p:spPr>
          <a:xfrm>
            <a:off x="4972050" y="2190750"/>
            <a:ext cx="0" cy="9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328E3344-0F79-4239-AD77-62E594E1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083" y="6371382"/>
            <a:ext cx="51691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API: https://api-football-standings.azharimm.site/leagues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85F033-F1F4-4CC3-A7AC-C4885D6D2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63" y="2646160"/>
            <a:ext cx="4441021" cy="3363182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B4A6061-D56F-434A-A2EC-E99958711A8A}"/>
              </a:ext>
            </a:extLst>
          </p:cNvPr>
          <p:cNvCxnSpPr/>
          <p:nvPr/>
        </p:nvCxnSpPr>
        <p:spPr>
          <a:xfrm>
            <a:off x="6578082" y="4189445"/>
            <a:ext cx="77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senza autenticazione(HTML+CSS)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416284-1ED2-413D-AEA2-03FCA627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85834"/>
            <a:ext cx="4797365" cy="554672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C834AC-00B9-4539-A99C-3C07DFBB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41" y="3418860"/>
            <a:ext cx="3171227" cy="32947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7E1328-6529-4D66-812E-0C7767D9B3E9}"/>
              </a:ext>
            </a:extLst>
          </p:cNvPr>
          <p:cNvSpPr txBox="1"/>
          <p:nvPr/>
        </p:nvSpPr>
        <p:spPr>
          <a:xfrm>
            <a:off x="9272939" y="755780"/>
            <a:ext cx="1287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Racchiudo gli elementi di input e il contenuto desiderato all’ interno del </a:t>
            </a:r>
            <a:r>
              <a:rPr lang="it-IT" sz="1400" b="1" dirty="0"/>
              <a:t>‘</a:t>
            </a:r>
            <a:r>
              <a:rPr lang="it-IT" sz="1400" b="1" dirty="0" err="1"/>
              <a:t>form</a:t>
            </a:r>
            <a:r>
              <a:rPr lang="it-IT" sz="1400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senza autenticazione(script)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DB3495-3F9D-48D5-8D4F-F5D7697B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95863"/>
            <a:ext cx="5845451" cy="4895237"/>
          </a:xfrm>
        </p:spPr>
      </p:pic>
      <p:pic>
        <p:nvPicPr>
          <p:cNvPr id="7" name="Immagine 6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6B9E54C5-AC2B-432F-9E27-B357164AE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9" y="5001242"/>
            <a:ext cx="5845451" cy="15522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A3862B-43E0-428F-8BD6-2CBCF1E47651}"/>
              </a:ext>
            </a:extLst>
          </p:cNvPr>
          <p:cNvSpPr txBox="1"/>
          <p:nvPr/>
        </p:nvSpPr>
        <p:spPr>
          <a:xfrm>
            <a:off x="10170367" y="382555"/>
            <a:ext cx="1483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Quando si verifica l’evento </a:t>
            </a:r>
            <a:r>
              <a:rPr lang="it-IT" sz="1200" dirty="0" err="1"/>
              <a:t>submit</a:t>
            </a:r>
            <a:r>
              <a:rPr lang="it-IT" sz="1200" dirty="0"/>
              <a:t> del </a:t>
            </a:r>
            <a:r>
              <a:rPr lang="it-IT" sz="1200" dirty="0" err="1"/>
              <a:t>form</a:t>
            </a:r>
            <a:r>
              <a:rPr lang="it-IT" sz="1200" dirty="0"/>
              <a:t>, passo alla funzione </a:t>
            </a:r>
            <a:r>
              <a:rPr lang="it-IT" sz="1200" b="1" dirty="0" err="1"/>
              <a:t>selezionaCampionato</a:t>
            </a:r>
            <a:r>
              <a:rPr lang="it-IT" sz="1200" dirty="0"/>
              <a:t> nella quale impedisco il </a:t>
            </a:r>
            <a:r>
              <a:rPr lang="it-IT" sz="1200" dirty="0" err="1"/>
              <a:t>submit</a:t>
            </a:r>
            <a:r>
              <a:rPr lang="it-IT" sz="1200" dirty="0"/>
              <a:t> del </a:t>
            </a:r>
            <a:r>
              <a:rPr lang="it-IT" sz="1200" dirty="0" err="1"/>
              <a:t>form</a:t>
            </a:r>
            <a:r>
              <a:rPr lang="it-IT" sz="1200" dirty="0"/>
              <a:t>, leggo i valori di input ed eseguo la fetch.</a:t>
            </a:r>
          </a:p>
          <a:p>
            <a:r>
              <a:rPr lang="it-IT" sz="1200" dirty="0"/>
              <a:t>All’interno della funzione </a:t>
            </a:r>
            <a:r>
              <a:rPr lang="it-IT" sz="1200" b="1" dirty="0" err="1"/>
              <a:t>onJsonCampionati</a:t>
            </a:r>
            <a:r>
              <a:rPr lang="it-IT" sz="1200" dirty="0"/>
              <a:t> vado  a creare i vari elementi dove mettere i dati e nel ciclo for processo ciascun risultato ‘stampando’ la classifica riga per riga.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con OAuth2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DAA8AA-C716-40B4-A9B8-9DE56C1A1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01656"/>
            <a:ext cx="6554788" cy="263484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9F0E43-5FA5-459C-B8DC-39220C8064C9}"/>
              </a:ext>
            </a:extLst>
          </p:cNvPr>
          <p:cNvSpPr txBox="1"/>
          <p:nvPr/>
        </p:nvSpPr>
        <p:spPr>
          <a:xfrm>
            <a:off x="4628371" y="2397597"/>
            <a:ext cx="6223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Questa API invece permette di scegliere ed ascoltare una canzone.</a:t>
            </a:r>
          </a:p>
          <a:p>
            <a:r>
              <a:rPr lang="it-IT" sz="1600" dirty="0"/>
              <a:t>Il risultato è il seguente 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C3D664-1EC7-486B-988B-C60A5DF76020}"/>
              </a:ext>
            </a:extLst>
          </p:cNvPr>
          <p:cNvCxnSpPr/>
          <p:nvPr/>
        </p:nvCxnSpPr>
        <p:spPr>
          <a:xfrm>
            <a:off x="4805265" y="1810139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B29F56C1-DDD1-4B6A-AAC5-2543925F1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9" y="2689984"/>
            <a:ext cx="4582612" cy="34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con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html+css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111762-A961-478A-8F8D-E4BECEE29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91" y="158230"/>
            <a:ext cx="5524873" cy="3099319"/>
          </a:xfr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380124-F029-4FEE-B138-9079D17FF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91" y="3800365"/>
            <a:ext cx="3657917" cy="25148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915C26-8C39-49DD-B68B-54417E274913}"/>
              </a:ext>
            </a:extLst>
          </p:cNvPr>
          <p:cNvSpPr txBox="1"/>
          <p:nvPr/>
        </p:nvSpPr>
        <p:spPr>
          <a:xfrm>
            <a:off x="9918441" y="653143"/>
            <a:ext cx="19687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Racchiudo gli elementi di input e il contenuto desiderato all’ interno del </a:t>
            </a:r>
            <a:r>
              <a:rPr lang="it-IT" sz="1400" b="1" dirty="0"/>
              <a:t>‘</a:t>
            </a:r>
            <a:r>
              <a:rPr lang="it-IT" sz="1400" b="1" dirty="0" err="1"/>
              <a:t>form</a:t>
            </a:r>
            <a:r>
              <a:rPr lang="it-IT" sz="1400" b="1" dirty="0"/>
              <a:t>’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con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2A8D0E-5FE4-483C-8CB2-C60E625A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24" y="116264"/>
            <a:ext cx="4785255" cy="472204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7C16D2-334C-4829-BFAA-EB7040929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1" y="2350623"/>
            <a:ext cx="4676580" cy="42834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3F3044-3604-4741-8A8F-769C645FA7C1}"/>
              </a:ext>
            </a:extLst>
          </p:cNvPr>
          <p:cNvSpPr txBox="1"/>
          <p:nvPr/>
        </p:nvSpPr>
        <p:spPr>
          <a:xfrm>
            <a:off x="9126666" y="223934"/>
            <a:ext cx="2816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visualizzare i risultati di questa API che riguarda </a:t>
            </a:r>
            <a:r>
              <a:rPr lang="it-IT" sz="1400" dirty="0" err="1"/>
              <a:t>spotify</a:t>
            </a:r>
            <a:r>
              <a:rPr lang="it-IT" sz="1400" dirty="0"/>
              <a:t> bisogna prima ricavare il </a:t>
            </a:r>
            <a:r>
              <a:rPr lang="it-IT" sz="1400" b="1" dirty="0" err="1"/>
              <a:t>client_id</a:t>
            </a:r>
            <a:r>
              <a:rPr lang="it-IT" sz="1400" b="1" dirty="0"/>
              <a:t> </a:t>
            </a:r>
            <a:r>
              <a:rPr lang="it-IT" sz="1400" dirty="0"/>
              <a:t>e il </a:t>
            </a:r>
            <a:r>
              <a:rPr lang="it-IT" sz="1400" b="1" dirty="0" err="1"/>
              <a:t>client_secret</a:t>
            </a:r>
            <a:r>
              <a:rPr lang="it-IT" sz="1400" b="1" dirty="0"/>
              <a:t> </a:t>
            </a:r>
            <a:r>
              <a:rPr lang="it-IT" sz="1400" dirty="0"/>
              <a:t>in modo da farsi restituire il token per l’autenticazione nella funzione </a:t>
            </a:r>
            <a:r>
              <a:rPr lang="it-IT" sz="1400" b="1" dirty="0" err="1"/>
              <a:t>onTokenJson</a:t>
            </a:r>
            <a:r>
              <a:rPr lang="it-IT" sz="1400" dirty="0"/>
              <a:t>. In seguito, nella funzione </a:t>
            </a:r>
            <a:r>
              <a:rPr lang="it-IT" sz="1400" dirty="0" err="1"/>
              <a:t>search</a:t>
            </a:r>
            <a:r>
              <a:rPr lang="it-IT" sz="1400" dirty="0"/>
              <a:t> tramite un ‘altra fetch accedo ai dati.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44943C-1A91-4C71-9BE2-DCE2C3B4EF02}"/>
              </a:ext>
            </a:extLst>
          </p:cNvPr>
          <p:cNvSpPr txBox="1"/>
          <p:nvPr/>
        </p:nvSpPr>
        <p:spPr>
          <a:xfrm>
            <a:off x="4367695" y="5066522"/>
            <a:ext cx="2210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All’interno della funzione </a:t>
            </a:r>
            <a:r>
              <a:rPr lang="it-IT" sz="1400" b="1" dirty="0" err="1"/>
              <a:t>onJson</a:t>
            </a:r>
            <a:r>
              <a:rPr lang="it-IT" sz="1400" dirty="0"/>
              <a:t> gestisco i dati ricevuti.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ui-monospace</vt:lpstr>
      <vt:lpstr>Office Theme</vt:lpstr>
      <vt:lpstr>MHW3</vt:lpstr>
      <vt:lpstr>API senza autenticazione</vt:lpstr>
      <vt:lpstr>API senza autenticazione(HTML+CSS)</vt:lpstr>
      <vt:lpstr>API senza autenticazione(script)</vt:lpstr>
      <vt:lpstr>API con OAuth2</vt:lpstr>
      <vt:lpstr>API con OAuth2 (html+css)</vt:lpstr>
      <vt:lpstr>API con OAuth2 (script)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Josè Aquila</cp:lastModifiedBy>
  <cp:revision>7</cp:revision>
  <dcterms:created xsi:type="dcterms:W3CDTF">2021-03-24T16:57:46Z</dcterms:created>
  <dcterms:modified xsi:type="dcterms:W3CDTF">2022-04-30T14:53:46Z</dcterms:modified>
</cp:coreProperties>
</file>