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5db7d17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5db7d17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5db7d17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5db7d17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5db7d17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5db7d17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5db7d17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5db7d17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5db7d17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5db7d17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5db7d17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5db7d17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5db7d17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5db7d17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75db7d17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75db7d17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5db7d17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5db7d17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5db7d17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5db7d17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5db7d17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5db7d17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hEAxgdEzAPsRYe92MYTmQZxsPcIbn4X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7350" y="880500"/>
            <a:ext cx="50175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de fin de Grado: Megaman:Battle Network:Chrono 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Hecho por: José Ángel Atoche Jovacho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Introducción: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mostrar el juego una </a:t>
            </a:r>
            <a:r>
              <a:rPr lang="es"/>
              <a:t>breve</a:t>
            </a:r>
            <a:r>
              <a:rPr lang="es"/>
              <a:t> explicación de, en qué consiste un juego de este tipo.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Megaman es un juego del tipo plataformas, con toques de shooter, es palabras simples, juego de saltos y disparos.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cometido principal del juego es llegar al final del nivel y derrotar al boss final.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el camino debe haber otros enemigos que derrotar y items para restaurar vida.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Debe ser un mapa con una cierta lógica, es decir, no puede ser aleatorio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Mapa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25" y="1446125"/>
            <a:ext cx="4203650" cy="315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318" y="423325"/>
            <a:ext cx="4073432" cy="45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25" y="0"/>
            <a:ext cx="75453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95900" y="845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Muestra de gameplay</a:t>
            </a:r>
            <a:endParaRPr/>
          </a:p>
        </p:txBody>
      </p:sp>
      <p:pic>
        <p:nvPicPr>
          <p:cNvPr id="164" name="Google Shape;164;p18" title="video presentac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50" y="1171725"/>
            <a:ext cx="6316375" cy="38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todo lo que tiene?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6000" y="938400"/>
            <a:ext cx="6894000" cy="40641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proyecto tiene bastantes cosas y son las siguientes: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3 enemigos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boss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item de vida y otro de dash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invulnerabilidad y sistema de daño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guardado de datos automático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3 cinemáticas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Cinemática in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de ataque y combo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Inclusión de Mando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Pantalla de carga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Potenciadores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Tutorial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Menú principal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FF0000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