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811f99d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811f99d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6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Alocação de calendário de jogos para competições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1175" y="1882675"/>
            <a:ext cx="8694900" cy="29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Dado um número de equipes/participantes</a:t>
            </a:r>
            <a:endParaRPr/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Definir uma alocação viável dos confrontos</a:t>
            </a:r>
            <a:endParaRPr/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Respeitando as seguintes restrições:</a:t>
            </a:r>
            <a:endParaRPr/>
          </a:p>
          <a:p>
            <a:pPr indent="-406400" lvl="2" marL="1371600" rtl="0" algn="just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pt-BR"/>
              <a:t>Número Max. de jogos por dia</a:t>
            </a:r>
            <a:endParaRPr/>
          </a:p>
          <a:p>
            <a:pPr indent="-406400" lvl="2" marL="1371600" rtl="0" algn="just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pt-BR"/>
              <a:t>Intervalos pré-estabelecidos para confrontos chave</a:t>
            </a:r>
            <a:endParaRPr/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Alocação segue estrutura de pontos corridos,com opção de turno/returno.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5408375" y="275600"/>
            <a:ext cx="3597300" cy="4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95775"/>
            <a:ext cx="854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Metaheurística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441800" y="578550"/>
            <a:ext cx="4702200" cy="4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Algoritmo genético:</a:t>
            </a:r>
            <a:endParaRPr sz="1000"/>
          </a:p>
          <a:p>
            <a:pPr indent="-292100" lvl="1" marL="914400" rtl="0" algn="just">
              <a:spcBef>
                <a:spcPts val="1200"/>
              </a:spcBef>
              <a:spcAft>
                <a:spcPts val="0"/>
              </a:spcAft>
              <a:buSzPts val="1000"/>
              <a:buChar char="○"/>
            </a:pPr>
            <a:r>
              <a:rPr lang="pt-BR" sz="1000"/>
              <a:t>Número de Gerações</a:t>
            </a:r>
            <a:endParaRPr sz="1000"/>
          </a:p>
          <a:p>
            <a:pPr indent="-292100" lvl="2" marL="1371600" rtl="0" algn="just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pt-BR" sz="1000"/>
              <a:t>Critério de parada loop principal (Critério de parada)</a:t>
            </a:r>
            <a:endParaRPr sz="1000"/>
          </a:p>
          <a:p>
            <a:pPr indent="-292100" lvl="1" marL="914400" rtl="0" algn="just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 sz="1000"/>
              <a:t>Tamanho da população</a:t>
            </a:r>
            <a:endParaRPr sz="1000"/>
          </a:p>
          <a:p>
            <a:pPr indent="-292100" lvl="2" marL="1371600" rtl="0" algn="just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pt-BR" sz="1000"/>
              <a:t>define as possíveis combinações Genéticas (População)</a:t>
            </a:r>
            <a:endParaRPr sz="1000"/>
          </a:p>
          <a:p>
            <a:pPr indent="-292100" lvl="1" marL="914400" rtl="0" algn="just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 sz="1000"/>
              <a:t>Taxa de Crossover</a:t>
            </a:r>
            <a:endParaRPr sz="1000"/>
          </a:p>
          <a:p>
            <a:pPr indent="-292100" lvl="2" marL="1371600" rtl="0" algn="just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pt-BR" sz="1000"/>
              <a:t>define a chance de mudança usando corte  (Crossover - Calendário.cruzar())</a:t>
            </a:r>
            <a:endParaRPr sz="1000"/>
          </a:p>
          <a:p>
            <a:pPr indent="-292100" lvl="1" marL="914400" rtl="0" algn="just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 sz="1000"/>
              <a:t>Taxa de Mutação</a:t>
            </a:r>
            <a:endParaRPr sz="1000"/>
          </a:p>
          <a:p>
            <a:pPr indent="-292100" lvl="2" marL="1371600" rtl="0" algn="just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pt-BR" sz="1000"/>
              <a:t>Define chance de permutar indivíduos (Mutação - Calendário.mutar())</a:t>
            </a:r>
            <a:endParaRPr sz="1000"/>
          </a:p>
          <a:p>
            <a:pPr indent="-292100" lvl="1" marL="914400" rtl="0" algn="just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 sz="1000"/>
              <a:t>Número de equipes</a:t>
            </a:r>
            <a:endParaRPr sz="1000"/>
          </a:p>
          <a:p>
            <a:pPr indent="-292100" lvl="1" marL="914400" rtl="0" algn="just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 sz="1000"/>
              <a:t>Máx. de confrontos por dia</a:t>
            </a:r>
            <a:endParaRPr sz="1000"/>
          </a:p>
          <a:p>
            <a:pPr indent="-292100" lvl="2" marL="1371600" rtl="0" algn="just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pt-BR" sz="1000"/>
              <a:t>Restrição de máxima alocação</a:t>
            </a:r>
            <a:endParaRPr sz="1000"/>
          </a:p>
          <a:p>
            <a:pPr indent="-292100" lvl="1" marL="914400" rtl="0" algn="just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 sz="1000"/>
              <a:t>Confrontos chave</a:t>
            </a:r>
            <a:r>
              <a:rPr lang="pt-BR" sz="1000"/>
              <a:t> </a:t>
            </a:r>
            <a:endParaRPr sz="1000"/>
          </a:p>
          <a:p>
            <a:pPr indent="-292100" lvl="2" marL="1371600" rtl="0" algn="just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pt-BR" sz="1000"/>
              <a:t>Restrição de alocação, fixar par de equipes a data específica</a:t>
            </a:r>
            <a:endParaRPr sz="10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/>
              <a:t>Representação da </a:t>
            </a:r>
            <a:r>
              <a:rPr lang="pt-BR" sz="1000"/>
              <a:t>População: Conjunto de calendários gerados e avaliados.</a:t>
            </a:r>
            <a:endParaRPr sz="10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/>
              <a:t>Função de Avaliação: O método avaliar da classe Calendario.</a:t>
            </a:r>
            <a:endParaRPr sz="10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/>
              <a:t>Seleção: A função seleção usando torneio.</a:t>
            </a:r>
            <a:endParaRPr sz="10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/>
              <a:t>Substituição: A função selecionar sobreviventes para criar a nova população.</a:t>
            </a:r>
            <a:endParaRPr sz="10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" y="712338"/>
            <a:ext cx="4260300" cy="3917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