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Light" charset="1" panose="020B0306030504020204"/>
      <p:regular r:id="rId34"/>
    </p:embeddedFont>
    <p:embeddedFont>
      <p:font typeface="Open Sans Light Italics" charset="1" panose="020B0306030504020204"/>
      <p:regular r:id="rId35"/>
    </p:embeddedFont>
    <p:embeddedFont>
      <p:font typeface="Open Sans Ultra-Bold" charset="1" panose="00000000000000000000"/>
      <p:regular r:id="rId36"/>
    </p:embeddedFont>
    <p:embeddedFont>
      <p:font typeface="Open Sans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31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179401">
            <a:off x="6681264" y="-3557144"/>
            <a:ext cx="16497169" cy="13407699"/>
          </a:xfrm>
          <a:custGeom>
            <a:avLst/>
            <a:gdLst/>
            <a:ahLst/>
            <a:cxnLst/>
            <a:rect r="r" b="b" t="t" l="l"/>
            <a:pathLst>
              <a:path h="13407699" w="16497169">
                <a:moveTo>
                  <a:pt x="16497169" y="0"/>
                </a:moveTo>
                <a:lnTo>
                  <a:pt x="0" y="0"/>
                </a:lnTo>
                <a:lnTo>
                  <a:pt x="0" y="13407699"/>
                </a:lnTo>
                <a:lnTo>
                  <a:pt x="16497169" y="13407699"/>
                </a:lnTo>
                <a:lnTo>
                  <a:pt x="16497169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2029" y="2483449"/>
            <a:ext cx="12803943" cy="4327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8"/>
              </a:lnSpc>
            </a:pPr>
            <a:r>
              <a:rPr lang="en-US" sz="10034">
                <a:solidFill>
                  <a:srgbClr val="FAFAFA"/>
                </a:solidFill>
                <a:latin typeface="Poppins"/>
              </a:rPr>
              <a:t>DESCRIÇÃO DAS ETAPAS</a:t>
            </a:r>
          </a:p>
          <a:p>
            <a:pPr algn="ctr">
              <a:lnSpc>
                <a:spcPts val="11038"/>
              </a:lnSpc>
            </a:pPr>
            <a:r>
              <a:rPr lang="en-US" sz="10034">
                <a:solidFill>
                  <a:srgbClr val="FAFAFA"/>
                </a:solidFill>
                <a:latin typeface="Poppins"/>
              </a:rPr>
              <a:t>DE PESQUISA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55463" y="224106"/>
            <a:ext cx="7177074" cy="159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03"/>
              </a:lnSpc>
            </a:pPr>
            <a:r>
              <a:rPr lang="en-US" sz="10457">
                <a:solidFill>
                  <a:srgbClr val="049EE3"/>
                </a:solidFill>
                <a:latin typeface="Poppins Bold"/>
              </a:rPr>
              <a:t>PACD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16673" y="7986981"/>
            <a:ext cx="865465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José Augusto da Silva Barbosa - 20210094705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31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42593" y="8933272"/>
            <a:ext cx="0" cy="325028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904333"/>
            <a:ext cx="457664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</a:rPr>
              <a:t>01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79136">
            <a:off x="12326429" y="-5297713"/>
            <a:ext cx="16497169" cy="13407699"/>
          </a:xfrm>
          <a:custGeom>
            <a:avLst/>
            <a:gdLst/>
            <a:ahLst/>
            <a:cxnLst/>
            <a:rect r="r" b="b" t="t" l="l"/>
            <a:pathLst>
              <a:path h="13407699" w="16497169">
                <a:moveTo>
                  <a:pt x="0" y="0"/>
                </a:moveTo>
                <a:lnTo>
                  <a:pt x="16497168" y="0"/>
                </a:lnTo>
                <a:lnTo>
                  <a:pt x="16497168" y="13407698"/>
                </a:lnTo>
                <a:lnTo>
                  <a:pt x="0" y="13407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544" y="3825830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TEMA: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2544" y="5982290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FONTE: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544" y="1723319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TÍTULO: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72308" y="3411810"/>
            <a:ext cx="6810821" cy="14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OTIMIZAÇÃO, EFEITOS DA DISTRIBUIÇÃO MASSIVA DO GÁS NATURAL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72308" y="6034995"/>
            <a:ext cx="4572893" cy="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GOOGLE ACADÊMICO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2308" y="1713794"/>
            <a:ext cx="1521569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DISTRIBUIÇÃO DE GÁS NATURAL NO BRASIL: UM ENFOQUE CRÍTICO E DE MINIMIZAÇÃO DE CUSTOS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31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42593" y="8933272"/>
            <a:ext cx="0" cy="325028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904333"/>
            <a:ext cx="457664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</a:rPr>
              <a:t>02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79136">
            <a:off x="12326429" y="-5297713"/>
            <a:ext cx="16497169" cy="13407699"/>
          </a:xfrm>
          <a:custGeom>
            <a:avLst/>
            <a:gdLst/>
            <a:ahLst/>
            <a:cxnLst/>
            <a:rect r="r" b="b" t="t" l="l"/>
            <a:pathLst>
              <a:path h="13407699" w="16497169">
                <a:moveTo>
                  <a:pt x="0" y="0"/>
                </a:moveTo>
                <a:lnTo>
                  <a:pt x="16497168" y="0"/>
                </a:lnTo>
                <a:lnTo>
                  <a:pt x="16497168" y="13407698"/>
                </a:lnTo>
                <a:lnTo>
                  <a:pt x="0" y="13407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544" y="1028700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OBJETIVO: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3790" y="2383473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JUSTIFICATIVA: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2544" y="5658372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PROBLEMA: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72639" y="908296"/>
            <a:ext cx="12540853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O ARTIGO PROPÕE ENCONTRAR UM MODELO QUE MINIMIZE 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OS CUSTOS DA DISTRIBUIÇÃO DE GÁS NATURAL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6358" y="2373948"/>
            <a:ext cx="9860905" cy="285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RESSALTA OS PONTOS FORTES QUE PODERIAM 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SER ALCANÇADOS COM UMA DISTRIBUIÇÃO 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MASSIFICADA, ENGLOBANDO A ESFERA 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COMERCIAL E DOMÉSTICA, POSSIBILITANDO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DIMINUIÇÃO DE CUSTOS E DANO MENOR 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INFRINGIDO AO MEIO AMBIENTE.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2639" y="5648847"/>
            <a:ext cx="13462248" cy="191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NECESSIDADE DE FLEXIBILIDADE QUE O MODELO NECESSITA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AGREGADO AOS OBJETIVOS DE MINIMIZAR OS CUSTOS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LEVANDO EM CONSIDERAÇÃO OS MONTANTES PARA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IMPLANTAÇÃO E MANUTENÇÃO DOS PONTOS DE DISTRIBUIÇÃO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31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42593" y="8933272"/>
            <a:ext cx="0" cy="325028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27134" y="1028700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MÉTODOS: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04333"/>
            <a:ext cx="457664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540">
                <a:solidFill>
                  <a:srgbClr val="F4F4F4"/>
                </a:solidFill>
                <a:latin typeface="Poppins"/>
              </a:rPr>
              <a:t>03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27134" y="2091107"/>
            <a:ext cx="1652513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FOI ESCOLHIDO A MODELAGEM DO PROBLEMA DE LOCALIZAÇÃO CAPACITADO</a:t>
            </a:r>
          </a:p>
          <a:p>
            <a:pPr algn="just">
              <a:lnSpc>
                <a:spcPts val="373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 Bold"/>
              </a:rPr>
              <a:t>(PLC)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7134" y="4509135"/>
            <a:ext cx="6153929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4200">
                <a:solidFill>
                  <a:srgbClr val="FAFAFA"/>
                </a:solidFill>
                <a:latin typeface="Poppins Bold"/>
              </a:rPr>
              <a:t>TIPOS DA PESQUISA: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34972" y="5681734"/>
            <a:ext cx="937937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Abordagem :   Quantitativa/Analítica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Natureza :  Aplicada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Objetivos : Explicativo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Procedimentos : Experimental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DAFqrcGAmiw</dc:identifier>
  <dcterms:modified xsi:type="dcterms:W3CDTF">2011-08-01T06:04:30Z</dcterms:modified>
  <cp:revision>1</cp:revision>
  <dc:title>Descrição das Etapas</dc:title>
</cp:coreProperties>
</file>