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DCC8DDC-6F65-4F3A-A67E-536B8EBD162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Slide de abertura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C6E294-2F18-4833-A725-421D81F0502C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D23B799-90E5-4028-A9F8-C1E3B262C7C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F5C609-6C8B-4480-9522-AAF0C3FFD81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F62040-399D-4D8B-92BD-8A7CD187BDA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17CC1A-F5FD-4AF5-9D2D-98084313A2B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78459E-96C4-4D84-AAC7-D614A63EE3BF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BBFC5E-D7B9-4E0D-A97A-5DEBCFF94E97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FB627B-DA4A-49FD-A740-DDFFEB6AF275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F4E3589-6C2B-4CDA-88F9-66F550653464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3DE8E8-3C9D-481D-9F69-A3855DF72C4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5EBEF7-516C-44F5-9E2A-EC5720BB9B1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456120" cy="5142600"/>
          </a:xfrm>
          <a:prstGeom prst="rect">
            <a:avLst/>
          </a:prstGeom>
          <a:solidFill>
            <a:srgbClr val="00643c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194000">
            <a:off x="-2353320" y="2410920"/>
            <a:ext cx="51336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Verdana"/>
                <a:ea typeface="Verdana"/>
              </a:rPr>
              <a:t>Curso de Sistemas de Informação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85800" y="4857840"/>
            <a:ext cx="815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52320" y="857160"/>
            <a:ext cx="8204760" cy="52560"/>
          </a:xfrm>
          <a:prstGeom prst="rect">
            <a:avLst/>
          </a:prstGeom>
          <a:solidFill>
            <a:srgbClr val="00643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60;p13" descr=""/>
          <p:cNvPicPr/>
          <p:nvPr/>
        </p:nvPicPr>
        <p:blipFill>
          <a:blip r:embed="rId2"/>
          <a:stretch/>
        </p:blipFill>
        <p:spPr>
          <a:xfrm>
            <a:off x="652320" y="264960"/>
            <a:ext cx="1599120" cy="4143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456120" cy="5142600"/>
          </a:xfrm>
          <a:prstGeom prst="rect">
            <a:avLst/>
          </a:prstGeom>
          <a:solidFill>
            <a:srgbClr val="00643c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rot="16194000">
            <a:off x="-2353320" y="2410920"/>
            <a:ext cx="51336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Verdana"/>
                <a:ea typeface="Verdana"/>
              </a:rPr>
              <a:t>Curso de Sistemas de Informação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85800" y="4857840"/>
            <a:ext cx="815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652320" y="857160"/>
            <a:ext cx="8204760" cy="52560"/>
          </a:xfrm>
          <a:prstGeom prst="rect">
            <a:avLst/>
          </a:prstGeom>
          <a:solidFill>
            <a:srgbClr val="00643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60;p13" descr=""/>
          <p:cNvPicPr/>
          <p:nvPr/>
        </p:nvPicPr>
        <p:blipFill>
          <a:blip r:embed="rId2"/>
          <a:stretch/>
        </p:blipFill>
        <p:spPr>
          <a:xfrm>
            <a:off x="652320" y="264960"/>
            <a:ext cx="1599120" cy="41436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14240" y="3932640"/>
            <a:ext cx="814284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Pouso Alegre – MG</a:t>
            </a:r>
            <a:endParaRPr b="0" lang="pt-BR" sz="2800" spc="-1" strike="noStrike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2023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1018080"/>
            <a:ext cx="814284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 algn="ctr">
              <a:lnSpc>
                <a:spcPct val="90000"/>
              </a:lnSpc>
              <a:spcBef>
                <a:spcPts val="445"/>
              </a:spcBef>
              <a:tabLst>
                <a:tab algn="l" pos="0"/>
              </a:tabLst>
            </a:pPr>
            <a:r>
              <a:rPr b="0" lang="pt-BR" sz="2220" spc="-1" strike="noStrike">
                <a:solidFill>
                  <a:srgbClr val="000000"/>
                </a:solidFill>
                <a:latin typeface="Calibri"/>
                <a:ea typeface="Calibri"/>
              </a:rPr>
              <a:t>José Augusto de Oliveira Pins</a:t>
            </a:r>
            <a:endParaRPr b="0" lang="pt-BR" sz="2220" spc="-1" strike="noStrike">
              <a:latin typeface="Arial"/>
            </a:endParaRPr>
          </a:p>
          <a:p>
            <a:pPr marL="343080" indent="-342000" algn="ctr">
              <a:lnSpc>
                <a:spcPct val="90000"/>
              </a:lnSpc>
              <a:spcBef>
                <a:spcPts val="445"/>
              </a:spcBef>
              <a:tabLst>
                <a:tab algn="l" pos="0"/>
              </a:tabLst>
            </a:pPr>
            <a:endParaRPr b="0" lang="pt-BR" sz="2220" spc="-1" strike="noStrike">
              <a:latin typeface="Arial"/>
            </a:endParaRPr>
          </a:p>
          <a:p>
            <a:pPr marL="343080" indent="-342000" algn="ctr">
              <a:lnSpc>
                <a:spcPct val="90000"/>
              </a:lnSpc>
              <a:spcBef>
                <a:spcPts val="445"/>
              </a:spcBef>
              <a:tabLst>
                <a:tab algn="l" pos="0"/>
              </a:tabLst>
            </a:pPr>
            <a:endParaRPr b="0" lang="pt-BR" sz="222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85880" y="2035800"/>
            <a:ext cx="6454080" cy="17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914400" indent="457200"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  <a:ea typeface="Calibri"/>
              </a:rPr>
              <a:t>Redis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214800" y="267840"/>
            <a:ext cx="5642640" cy="3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Sistemas de Informação</a:t>
            </a:r>
            <a:endParaRPr b="0" lang="pt-BR" sz="28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Docs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w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g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g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m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n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n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u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l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z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361160"/>
            <a:ext cx="6836400" cy="33908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Docs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Resultado das requisições.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952720" y="173880"/>
            <a:ext cx="59043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Referência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1880" y="1166760"/>
            <a:ext cx="8204760" cy="37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Padrão de Projeto Template Method em Java, DevMedia:</a:t>
            </a:r>
            <a:br/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https://www.devmedia.com.br/padrao-de-projeto-template-method-em-java/26656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Youtube, RinaldoDev: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https://www.youtube.com/watch?v=UtnQTLXKdeE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52320" y="1034640"/>
            <a:ext cx="8204760" cy="36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 que é?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Redis é um sistema de gerenciamento de cache de código aberto, de alta performance e escalabilidade. Ele é baseado em um banco de dados de chave valor, mas também oferece uma variedade de outros recursos, como armazenamento de objetos, filas e streams.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​</a:t>
            </a:r>
            <a:endParaRPr b="0" lang="pt-BR" sz="245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245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Prós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52320" y="1034640"/>
            <a:ext cx="8204760" cy="36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Principais benefícios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Alta performance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é projetado para ser altamente performático, oferecendo tempos de resposta extremamente rápidos.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Escalabilidade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é altamente escalável, suportando grandes volumes de dados e tráfego.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Facilidade de uso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é fácil de usar e configurar, tornando-o uma boa opção para desenvolvedores de todos os níveis de experiência.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Segurança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oferece uma variedade de recursos de segurança, como autenticação, autorização e criptografia.</a:t>
            </a:r>
            <a:endParaRPr b="0" lang="pt-BR" sz="13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Contras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Alguns contras: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Não é um banco de dados relacional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é um banco de dados de chave valor, o que significa que não pode ser usado para armazenar dados relacionais.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Não é um banco de dados de documentos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não é um banco de dados de documentos, o que significa que não pode ser usado para armazenar documentos complexos.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Consumo de memória</a:t>
            </a: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: O Redis pode consumir muita memória, especialmente se você estiver armazenando grandes quantidades de dados.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Conexão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Como utilizar o Redis como banco: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Fazemos uma configuração no application.properties neste caso, onde passamos a porta e o host e adicionamos a dependência dele.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18920" y="3262680"/>
            <a:ext cx="2809080" cy="913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72000" y="3383640"/>
            <a:ext cx="5290920" cy="6483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Conexão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Como utilizar o Redis como banco: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Criamos uma entidade onde passamos a anotação RedisHash, Id e Indexed: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952000" y="2808000"/>
            <a:ext cx="3759480" cy="18000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Conexão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245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Como utilizar o Redis como banco:</a:t>
            </a: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24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E por fim criamos um repository, passando o CrudRepository: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52000" y="3024000"/>
            <a:ext cx="6980400" cy="9730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Banco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 Redis é um banco de dados em memória que oferece uma variedade de estruturas de dados e comandos.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92000" y="1586880"/>
            <a:ext cx="3071160" cy="32371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942360" y="1588320"/>
            <a:ext cx="4871880" cy="32000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952720" y="130320"/>
            <a:ext cx="590436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  <a:ea typeface="Calibri"/>
              </a:rPr>
              <a:t>Banco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2320" y="1004760"/>
            <a:ext cx="8204760" cy="36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</a:rPr>
              <a:t>O Banco de dados Redis no terminal do linux.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latin typeface="Arial"/>
            </a:endParaRPr>
          </a:p>
          <a:p>
            <a:pPr marL="343080"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520000" y="3816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000" y="1442160"/>
            <a:ext cx="4165560" cy="645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088240" y="1224000"/>
            <a:ext cx="3533040" cy="35280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Application>LibreOffice/6.4.7.2$Linux_X86_64 LibreOffice_project/40$Build-2</Application>
  <Words>100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</dc:creator>
  <dc:description/>
  <dc:language>pt-BR</dc:language>
  <cp:lastModifiedBy/>
  <dcterms:modified xsi:type="dcterms:W3CDTF">2023-12-07T15:07:37Z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