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5DA06-A686-4DE5-A08A-8E875CAA5D39}">
  <a:tblStyle styleId="{AB35DA06-A686-4DE5-A08A-8E875CAA5D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827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4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cc27fc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2ecc27fc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12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cc27fc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2ecc27fc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62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f44bfd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5ef44bf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91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6cf0ff1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76cf0ff1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1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f44bfd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5ef44bfd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77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2130083" y="34290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1316501" y="491735"/>
            <a:ext cx="102893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rot="5400000">
            <a:off x="4628698" y="-1233353"/>
            <a:ext cx="3664952" cy="1028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232095" y="322923"/>
            <a:ext cx="102752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232094" y="1856935"/>
            <a:ext cx="10275277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04910" y="604276"/>
            <a:ext cx="39119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61998" y="8510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198" y="2409103"/>
            <a:ext cx="5181600" cy="35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6172200" y="2419995"/>
            <a:ext cx="5181600" cy="358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169474" y="750766"/>
            <a:ext cx="10515600" cy="55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831850" y="1589649"/>
            <a:ext cx="10853224" cy="450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91418" y="4495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1294228" y="457200"/>
            <a:ext cx="43469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24024" y="457201"/>
            <a:ext cx="5531363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6614" y="2278966"/>
            <a:ext cx="4804532" cy="359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994534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994534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45010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2081333" y="258200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s-MX" b="1"/>
              <a:t>Seguimiento de actividades semanal</a:t>
            </a:r>
            <a:endParaRPr b="1"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1941425" y="5426900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s-MX" sz="2000" i="1" u="sng"/>
              <a:t>José Antonio Fuentes Ramirez</a:t>
            </a:r>
            <a:endParaRPr sz="2000" i="1" u="sng"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1941425" y="5975050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s-MX" sz="2000" b="1" dirty="0"/>
              <a:t>Semana del 02 de Junio al </a:t>
            </a:r>
            <a:r>
              <a:rPr lang="es-MX" sz="2000" b="1" dirty="0" smtClean="0"/>
              <a:t>25 </a:t>
            </a:r>
            <a:r>
              <a:rPr lang="es-MX" sz="2000" b="1" dirty="0"/>
              <a:t>de Julio 2025</a:t>
            </a:r>
            <a:endParaRPr sz="2000" b="1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1941425" y="4893500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s-MX" sz="2000"/>
              <a:t>Área Desarrollo Becarios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s-MX" sz="3500" b="1"/>
              <a:t>Avance Semanal - Becarios - Semana 1</a:t>
            </a:r>
            <a:endParaRPr sz="3500" b="1"/>
          </a:p>
        </p:txBody>
      </p:sp>
      <p:graphicFrame>
        <p:nvGraphicFramePr>
          <p:cNvPr id="83" name="Google Shape;83;p14"/>
          <p:cNvGraphicFramePr/>
          <p:nvPr>
            <p:extLst>
              <p:ext uri="{D42A27DB-BD31-4B8C-83A1-F6EECF244321}">
                <p14:modId xmlns:p14="http://schemas.microsoft.com/office/powerpoint/2010/main" val="3166498434"/>
              </p:ext>
            </p:extLst>
          </p:nvPr>
        </p:nvGraphicFramePr>
        <p:xfrm>
          <a:off x="335137" y="837325"/>
          <a:ext cx="11521725" cy="541116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/>
                <a:gridCol w="4683650"/>
                <a:gridCol w="1460700"/>
                <a:gridCol w="1977400"/>
                <a:gridCol w="1451250"/>
                <a:gridCol w="1451250"/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dirty="0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5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dirty="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5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</a:t>
                      </a:r>
                      <a:r>
                        <a:rPr lang="es-MX" dirty="0"/>
                        <a:t>entrada </a:t>
                      </a:r>
                      <a:r>
                        <a:rPr lang="es-MX" dirty="0" smtClean="0"/>
                        <a:t>9:00 am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03.06.2025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José </a:t>
                      </a: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Antonio Fuentes Ramírez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err="1" smtClean="0"/>
                        <a:t>Videollamada</a:t>
                      </a:r>
                      <a:r>
                        <a:rPr lang="es-MX" dirty="0" smtClean="0"/>
                        <a:t> con grupo</a:t>
                      </a:r>
                      <a:r>
                        <a:rPr lang="es-MX" baseline="0" dirty="0" smtClean="0"/>
                        <a:t> de TI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03.06.2024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100%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/>
                        <a:t>Presentación</a:t>
                      </a:r>
                      <a:r>
                        <a:rPr lang="es-ES" baseline="0" dirty="0" smtClean="0"/>
                        <a:t> de Proyectos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03.06.2024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Salida </a:t>
                      </a:r>
                      <a:r>
                        <a:rPr lang="es-MX" dirty="0"/>
                        <a:t>2:00 pm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03.06.2024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</a:t>
                      </a:r>
                      <a:r>
                        <a:rPr lang="es-MX" dirty="0"/>
                        <a:t>entrada </a:t>
                      </a:r>
                      <a:r>
                        <a:rPr lang="es-MX" dirty="0" smtClean="0"/>
                        <a:t>9:00 am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04.06.2025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José </a:t>
                      </a: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Antonio Fuentes Ramírez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err="1" smtClean="0"/>
                        <a:t>Videollamada</a:t>
                      </a:r>
                      <a:r>
                        <a:rPr lang="es-MX" dirty="0" smtClean="0"/>
                        <a:t> con grupo</a:t>
                      </a:r>
                      <a:r>
                        <a:rPr lang="es-MX" baseline="0" dirty="0" smtClean="0"/>
                        <a:t> de TI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04.06.2024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100%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/>
                        <a:t>Instalación</a:t>
                      </a:r>
                      <a:r>
                        <a:rPr lang="es-ES" baseline="0" dirty="0" smtClean="0"/>
                        <a:t> de Herramientas a Ocupar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04.06.2024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Salida </a:t>
                      </a:r>
                      <a:r>
                        <a:rPr lang="es-MX" dirty="0"/>
                        <a:t>2:00 pm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04.06.2024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s-MX" sz="3500" b="1"/>
              <a:t>Avance Semanal - Becarios - Semana 1</a:t>
            </a:r>
            <a:endParaRPr sz="3500" b="1"/>
          </a:p>
        </p:txBody>
      </p:sp>
      <p:graphicFrame>
        <p:nvGraphicFramePr>
          <p:cNvPr id="83" name="Google Shape;83;p14"/>
          <p:cNvGraphicFramePr/>
          <p:nvPr>
            <p:extLst>
              <p:ext uri="{D42A27DB-BD31-4B8C-83A1-F6EECF244321}">
                <p14:modId xmlns:p14="http://schemas.microsoft.com/office/powerpoint/2010/main" val="1631803652"/>
              </p:ext>
            </p:extLst>
          </p:nvPr>
        </p:nvGraphicFramePr>
        <p:xfrm>
          <a:off x="335137" y="837325"/>
          <a:ext cx="11521725" cy="541116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/>
                <a:gridCol w="4683650"/>
                <a:gridCol w="1460700"/>
                <a:gridCol w="1977400"/>
                <a:gridCol w="1451250"/>
                <a:gridCol w="1451250"/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dirty="0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5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dirty="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5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/>
                        <a:t>1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</a:t>
                      </a:r>
                      <a:r>
                        <a:rPr lang="es-MX" dirty="0"/>
                        <a:t>entrada </a:t>
                      </a:r>
                      <a:r>
                        <a:rPr lang="es-MX" dirty="0" smtClean="0"/>
                        <a:t>9:00 am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05.06.2025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José </a:t>
                      </a: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Antonio Fuentes Ramírez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Creación</a:t>
                      </a:r>
                      <a:r>
                        <a:rPr lang="es-MX" baseline="0" dirty="0" smtClean="0"/>
                        <a:t> de </a:t>
                      </a:r>
                      <a:r>
                        <a:rPr lang="es-MX" baseline="0" dirty="0" err="1" smtClean="0"/>
                        <a:t>Wireframes</a:t>
                      </a:r>
                      <a:r>
                        <a:rPr lang="es-MX" baseline="0" dirty="0" smtClean="0"/>
                        <a:t> - </a:t>
                      </a:r>
                      <a:r>
                        <a:rPr lang="es-MX" baseline="0" dirty="0" err="1" smtClean="0"/>
                        <a:t>Login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05.06.2024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100%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/>
                        <a:t>Creación de Logo</a:t>
                      </a:r>
                      <a:r>
                        <a:rPr lang="es-ES" baseline="0" dirty="0" smtClean="0"/>
                        <a:t> y </a:t>
                      </a:r>
                      <a:r>
                        <a:rPr lang="es-ES" baseline="0" dirty="0" err="1" smtClean="0"/>
                        <a:t>Splash</a:t>
                      </a:r>
                      <a:r>
                        <a:rPr lang="es-ES" baseline="0" dirty="0" smtClean="0"/>
                        <a:t> </a:t>
                      </a:r>
                      <a:r>
                        <a:rPr lang="es-ES" baseline="0" dirty="0" err="1" smtClean="0"/>
                        <a:t>Screen</a:t>
                      </a:r>
                      <a:r>
                        <a:rPr lang="es-ES" baseline="0" dirty="0" smtClean="0"/>
                        <a:t> – Nombre de la App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05.06.2024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Salida </a:t>
                      </a:r>
                      <a:r>
                        <a:rPr lang="es-MX" dirty="0"/>
                        <a:t>2:00 pm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05.06.2024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5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</a:t>
                      </a:r>
                      <a:r>
                        <a:rPr lang="es-MX" dirty="0"/>
                        <a:t>entrada </a:t>
                      </a:r>
                      <a:r>
                        <a:rPr lang="es-MX" dirty="0" smtClean="0"/>
                        <a:t>9:00 am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06.06.2025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José </a:t>
                      </a: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Antonio Fuentes Ramírez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Correcciones</a:t>
                      </a:r>
                      <a:r>
                        <a:rPr lang="es-MX" baseline="0" dirty="0" smtClean="0"/>
                        <a:t> de </a:t>
                      </a:r>
                      <a:r>
                        <a:rPr lang="es-MX" baseline="0" dirty="0" err="1" smtClean="0"/>
                        <a:t>Wireframes</a:t>
                      </a:r>
                      <a:r>
                        <a:rPr lang="es-MX" baseline="0" dirty="0" smtClean="0"/>
                        <a:t> – </a:t>
                      </a:r>
                      <a:r>
                        <a:rPr lang="es-MX" baseline="0" dirty="0" err="1" smtClean="0"/>
                        <a:t>Login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06.06.2024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100%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Inicio</a:t>
                      </a:r>
                      <a:r>
                        <a:rPr lang="es-MX" baseline="0" dirty="0" smtClean="0"/>
                        <a:t> de </a:t>
                      </a:r>
                      <a:r>
                        <a:rPr lang="es-MX" baseline="0" dirty="0" err="1" smtClean="0"/>
                        <a:t>Wireframe</a:t>
                      </a:r>
                      <a:r>
                        <a:rPr lang="es-MX" baseline="0" dirty="0" smtClean="0"/>
                        <a:t> de Página Principal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06.06.2024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En proceso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25%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 smtClean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Salida </a:t>
                      </a:r>
                      <a:r>
                        <a:rPr lang="es-MX" dirty="0"/>
                        <a:t>2:00 pm 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06.06.2024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s-MX" sz="3500" b="1"/>
              <a:t>Avance Semanal - Becarios</a:t>
            </a:r>
            <a:endParaRPr sz="3500" b="1"/>
          </a:p>
        </p:txBody>
      </p:sp>
      <p:graphicFrame>
        <p:nvGraphicFramePr>
          <p:cNvPr id="89" name="Google Shape;89;p15"/>
          <p:cNvGraphicFramePr/>
          <p:nvPr>
            <p:extLst>
              <p:ext uri="{D42A27DB-BD31-4B8C-83A1-F6EECF244321}">
                <p14:modId xmlns:p14="http://schemas.microsoft.com/office/powerpoint/2010/main" val="284462978"/>
              </p:ext>
            </p:extLst>
          </p:nvPr>
        </p:nvGraphicFramePr>
        <p:xfrm>
          <a:off x="384838" y="989725"/>
          <a:ext cx="11521725" cy="480136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/>
                <a:gridCol w="4683650"/>
                <a:gridCol w="1460700"/>
                <a:gridCol w="1977400"/>
                <a:gridCol w="1451250"/>
                <a:gridCol w="1451250"/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 dirty="0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5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</a:t>
                      </a:r>
                      <a:r>
                        <a:rPr lang="es-MX" dirty="0"/>
                        <a:t>entrada </a:t>
                      </a:r>
                      <a:r>
                        <a:rPr lang="es-MX" dirty="0" smtClean="0"/>
                        <a:t>9:00 am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09.06.2025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José </a:t>
                      </a: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Antonio Fuentes Ramírez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Correcciones</a:t>
                      </a:r>
                      <a:r>
                        <a:rPr lang="es-MX" baseline="0" dirty="0" smtClean="0"/>
                        <a:t> de </a:t>
                      </a:r>
                      <a:r>
                        <a:rPr lang="es-MX" baseline="0" dirty="0" err="1" smtClean="0"/>
                        <a:t>Wireframes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09.06.2025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100%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Actividad</a:t>
                      </a:r>
                      <a:r>
                        <a:rPr lang="es-MX" baseline="0" dirty="0" smtClean="0"/>
                        <a:t> de </a:t>
                      </a:r>
                      <a:r>
                        <a:rPr lang="es-MX" baseline="0" dirty="0" err="1" smtClean="0"/>
                        <a:t>Wireframes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dirty="0" smtClean="0"/>
                        <a:t>09.06.2025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100%</a:t>
                      </a: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>
                          <a:solidFill>
                            <a:srgbClr val="000000"/>
                          </a:solidFill>
                        </a:rPr>
                        <a:t>4</a:t>
                      </a:r>
                      <a:endParaRPr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Creación de BD y Modelo</a:t>
                      </a:r>
                      <a:r>
                        <a:rPr lang="es-MX" baseline="0" dirty="0" smtClean="0"/>
                        <a:t> E-R</a:t>
                      </a:r>
                      <a:endParaRPr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dirty="0" smtClean="0"/>
                        <a:t>09.06.2025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 smtClean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Concluido</a:t>
                      </a:r>
                      <a:endParaRPr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mtClean="0">
                          <a:solidFill>
                            <a:schemeClr val="dk1"/>
                          </a:solidFill>
                        </a:rPr>
                        <a:t>100%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Hora de Salida </a:t>
                      </a:r>
                      <a:r>
                        <a:rPr lang="es-MX" dirty="0"/>
                        <a:t>2:00 pm 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dirty="0" smtClean="0"/>
                        <a:t>09.06.2025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dirty="0" smtClean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s-MX" sz="3500" b="1"/>
              <a:t>Avance Semanal - Becarios</a:t>
            </a:r>
            <a:endParaRPr sz="3500" b="1"/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384838" y="9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/>
                <a:gridCol w="4683650"/>
                <a:gridCol w="1460700"/>
                <a:gridCol w="1977400"/>
                <a:gridCol w="1451250"/>
                <a:gridCol w="1451250"/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s-MX" sz="3500" b="1"/>
              <a:t>Avance Semanal - Becarios</a:t>
            </a:r>
            <a:endParaRPr sz="3500" b="1"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384838" y="9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/>
                <a:gridCol w="4683650"/>
                <a:gridCol w="1460700"/>
                <a:gridCol w="1977400"/>
                <a:gridCol w="1451250"/>
                <a:gridCol w="1451250"/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4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374</Words>
  <Application>Microsoft Office PowerPoint</Application>
  <PresentationFormat>Panorámica</PresentationFormat>
  <Paragraphs>170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Diseño personalizado</vt:lpstr>
      <vt:lpstr>Seguimiento de actividades semanal</vt:lpstr>
      <vt:lpstr>Avance Semanal - Becarios - Semana 1</vt:lpstr>
      <vt:lpstr>Avance Semanal - Becarios - Semana 1</vt:lpstr>
      <vt:lpstr>Avance Semanal - Becarios</vt:lpstr>
      <vt:lpstr>Avance Semanal - Becarios</vt:lpstr>
      <vt:lpstr>Avance Semanal - Becarios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actividades semanal</dc:title>
  <cp:lastModifiedBy>Experiencia Rica 08</cp:lastModifiedBy>
  <cp:revision>7</cp:revision>
  <dcterms:modified xsi:type="dcterms:W3CDTF">2025-06-09T19:53:00Z</dcterms:modified>
</cp:coreProperties>
</file>