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35DA06-A686-4DE5-A08A-8E875CAA5D39}">
  <a:tblStyle styleId="{AB35DA06-A686-4DE5-A08A-8E875CAA5D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36827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4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cc27fcb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2ecc27fcb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91218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cc27fcbf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g2ecc27fcb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1622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ef44bfd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35ef44bfd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291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76cf0ff1d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76cf0ff1d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0412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ef44bfda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35ef44bfda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2777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2130083" y="34290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1316501" y="491735"/>
            <a:ext cx="1028934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 rot="5400000">
            <a:off x="4628698" y="-1233353"/>
            <a:ext cx="3664952" cy="1028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1232095" y="322923"/>
            <a:ext cx="1027527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1232094" y="1856935"/>
            <a:ext cx="10275277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En blanc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604910" y="604276"/>
            <a:ext cx="39119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761998" y="85109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838198" y="2409103"/>
            <a:ext cx="5181600" cy="3597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2"/>
          </p:nvPr>
        </p:nvSpPr>
        <p:spPr>
          <a:xfrm>
            <a:off x="6172200" y="2419995"/>
            <a:ext cx="5181600" cy="3586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1169474" y="750766"/>
            <a:ext cx="10515600" cy="557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831850" y="1589649"/>
            <a:ext cx="10853224" cy="450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1091418" y="4495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1294228" y="457200"/>
            <a:ext cx="434691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24024" y="457201"/>
            <a:ext cx="5531363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836614" y="2278966"/>
            <a:ext cx="4804532" cy="3590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994534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>
            <a:spLocks noGrp="1"/>
          </p:cNvSpPr>
          <p:nvPr>
            <p:ph type="pic" idx="2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994534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45010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ctrTitle"/>
          </p:nvPr>
        </p:nvSpPr>
        <p:spPr>
          <a:xfrm>
            <a:off x="2081333" y="2582000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s-MX" b="1"/>
              <a:t>Seguimiento de actividades semanal</a:t>
            </a:r>
            <a:endParaRPr b="1"/>
          </a:p>
        </p:txBody>
      </p:sp>
      <p:sp>
        <p:nvSpPr>
          <p:cNvPr id="75" name="Google Shape;75;p13"/>
          <p:cNvSpPr txBox="1">
            <a:spLocks noGrp="1"/>
          </p:cNvSpPr>
          <p:nvPr>
            <p:ph type="ctrTitle"/>
          </p:nvPr>
        </p:nvSpPr>
        <p:spPr>
          <a:xfrm>
            <a:off x="1941425" y="5426900"/>
            <a:ext cx="914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s-MX" sz="2000" i="1" u="sng"/>
              <a:t>José Antonio Fuentes Ramirez</a:t>
            </a:r>
            <a:endParaRPr sz="2000" i="1" u="sng"/>
          </a:p>
        </p:txBody>
      </p:sp>
      <p:sp>
        <p:nvSpPr>
          <p:cNvPr id="76" name="Google Shape;76;p13"/>
          <p:cNvSpPr txBox="1">
            <a:spLocks noGrp="1"/>
          </p:cNvSpPr>
          <p:nvPr>
            <p:ph type="ctrTitle"/>
          </p:nvPr>
        </p:nvSpPr>
        <p:spPr>
          <a:xfrm>
            <a:off x="1941425" y="5975050"/>
            <a:ext cx="914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s-MX" sz="2000" b="1" dirty="0"/>
              <a:t>Semana del 02 de Junio al 25 de Julio 2025</a:t>
            </a:r>
            <a:endParaRPr sz="2000" b="1" dirty="0"/>
          </a:p>
        </p:txBody>
      </p:sp>
      <p:sp>
        <p:nvSpPr>
          <p:cNvPr id="77" name="Google Shape;77;p13"/>
          <p:cNvSpPr txBox="1">
            <a:spLocks noGrp="1"/>
          </p:cNvSpPr>
          <p:nvPr>
            <p:ph type="ctrTitle"/>
          </p:nvPr>
        </p:nvSpPr>
        <p:spPr>
          <a:xfrm>
            <a:off x="1941425" y="4893500"/>
            <a:ext cx="91440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6000"/>
              <a:buFont typeface="Arial"/>
              <a:buNone/>
            </a:pPr>
            <a:r>
              <a:rPr lang="es-MX" sz="2000"/>
              <a:t>Área Desarrollo Becarios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s-MX" sz="3500" b="1"/>
              <a:t>Avance Semanal - Becarios - Semana 1</a:t>
            </a:r>
            <a:endParaRPr sz="3500" b="1"/>
          </a:p>
        </p:txBody>
      </p:sp>
      <p:graphicFrame>
        <p:nvGraphicFramePr>
          <p:cNvPr id="83" name="Google Shape;83;p14"/>
          <p:cNvGraphicFramePr/>
          <p:nvPr>
            <p:extLst>
              <p:ext uri="{D42A27DB-BD31-4B8C-83A1-F6EECF244321}">
                <p14:modId xmlns:p14="http://schemas.microsoft.com/office/powerpoint/2010/main" val="2446974720"/>
              </p:ext>
            </p:extLst>
          </p:nvPr>
        </p:nvGraphicFramePr>
        <p:xfrm>
          <a:off x="335137" y="837325"/>
          <a:ext cx="11521725" cy="5472090"/>
        </p:xfrm>
        <a:graphic>
          <a:graphicData uri="http://schemas.openxmlformats.org/drawingml/2006/table">
            <a:tbl>
              <a:tblPr>
                <a:noFill/>
                <a:tableStyleId>{AB35DA06-A686-4DE5-A08A-8E875CAA5D39}</a:tableStyleId>
              </a:tblPr>
              <a:tblGrid>
                <a:gridCol w="4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FFFFFF"/>
                          </a:solidFill>
                        </a:rPr>
                        <a:t>Fecha 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FFFFFF"/>
                          </a:solidFill>
                        </a:rPr>
                        <a:t>Responsable 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FFFFFF"/>
                          </a:solidFill>
                        </a:rPr>
                        <a:t>Estatus 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FFFFFF"/>
                          </a:solidFill>
                        </a:rPr>
                        <a:t>Avance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1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Hora de entrada 9:00 am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03.06.2025</a:t>
                      </a: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2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err="1"/>
                        <a:t>Videollamada</a:t>
                      </a:r>
                      <a:r>
                        <a:rPr lang="es-MX" sz="1200" dirty="0"/>
                        <a:t> con grupo</a:t>
                      </a:r>
                      <a:r>
                        <a:rPr lang="es-MX" sz="1200" baseline="0" dirty="0"/>
                        <a:t> de TI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03.06.2024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3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/>
                        <a:t>Presentación</a:t>
                      </a:r>
                      <a:r>
                        <a:rPr lang="es-ES" sz="1200" baseline="0" dirty="0"/>
                        <a:t> de Proyectos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03.06.2024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4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Hora de Salida 2:00 pm 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03.06.2024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Hora de entrada 9:00 am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04.06.2025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 err="1"/>
                        <a:t>Videollamada</a:t>
                      </a:r>
                      <a:r>
                        <a:rPr lang="es-MX" sz="1200" dirty="0"/>
                        <a:t> con grupo</a:t>
                      </a:r>
                      <a:r>
                        <a:rPr lang="es-MX" sz="1200" baseline="0" dirty="0"/>
                        <a:t> de TI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04.06.2024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/>
                        <a:t>Instalación</a:t>
                      </a:r>
                      <a:r>
                        <a:rPr lang="es-ES" sz="1200" baseline="0" dirty="0"/>
                        <a:t> de Visual Studio con Proyectos a ocupar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04.06.2024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8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/>
                        <a:t>Instalación</a:t>
                      </a:r>
                      <a:r>
                        <a:rPr lang="es-ES" sz="1200" baseline="0" dirty="0"/>
                        <a:t> de Visual Studio </a:t>
                      </a:r>
                      <a:r>
                        <a:rPr lang="es-ES" sz="1200" baseline="0" dirty="0" err="1"/>
                        <a:t>Code</a:t>
                      </a:r>
                      <a:r>
                        <a:rPr lang="es-ES" sz="1200" baseline="0" dirty="0"/>
                        <a:t> con </a:t>
                      </a:r>
                      <a:r>
                        <a:rPr lang="es-ES" sz="1200" baseline="0" dirty="0" err="1"/>
                        <a:t>extensi</a:t>
                      </a:r>
                      <a:r>
                        <a:rPr lang="es-MX" sz="1200" baseline="0" dirty="0" err="1"/>
                        <a:t>ón</a:t>
                      </a:r>
                      <a:r>
                        <a:rPr lang="es-MX" sz="1200" baseline="0" dirty="0"/>
                        <a:t> de </a:t>
                      </a:r>
                      <a:r>
                        <a:rPr lang="es-MX" sz="1200" baseline="0" dirty="0" err="1"/>
                        <a:t>Thunder</a:t>
                      </a:r>
                      <a:r>
                        <a:rPr lang="es-MX" sz="1200" baseline="0" dirty="0"/>
                        <a:t> Client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04.06.2024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019504"/>
                  </a:ext>
                </a:extLst>
              </a:tr>
              <a:tr h="34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9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Hora de Salida 2:00 pm 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04.06.2024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s-MX" sz="3500" b="1" dirty="0"/>
              <a:t>Avance Semanal - Becarios - Semana 1</a:t>
            </a:r>
            <a:endParaRPr sz="3500" b="1" dirty="0"/>
          </a:p>
        </p:txBody>
      </p:sp>
      <p:graphicFrame>
        <p:nvGraphicFramePr>
          <p:cNvPr id="83" name="Google Shape;83;p14"/>
          <p:cNvGraphicFramePr/>
          <p:nvPr>
            <p:extLst>
              <p:ext uri="{D42A27DB-BD31-4B8C-83A1-F6EECF244321}">
                <p14:modId xmlns:p14="http://schemas.microsoft.com/office/powerpoint/2010/main" val="3965908408"/>
              </p:ext>
            </p:extLst>
          </p:nvPr>
        </p:nvGraphicFramePr>
        <p:xfrm>
          <a:off x="335137" y="837325"/>
          <a:ext cx="11521725" cy="5472090"/>
        </p:xfrm>
        <a:graphic>
          <a:graphicData uri="http://schemas.openxmlformats.org/drawingml/2006/table">
            <a:tbl>
              <a:tblPr>
                <a:noFill/>
                <a:tableStyleId>{AB35DA06-A686-4DE5-A08A-8E875CAA5D39}</a:tableStyleId>
              </a:tblPr>
              <a:tblGrid>
                <a:gridCol w="4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FFFFFF"/>
                          </a:solidFill>
                        </a:rPr>
                        <a:t>Fecha 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FFFFFF"/>
                          </a:solidFill>
                        </a:rPr>
                        <a:t>Responsable 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FFFFFF"/>
                          </a:solidFill>
                        </a:rPr>
                        <a:t>Estatus 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FFFFFF"/>
                          </a:solidFill>
                        </a:rPr>
                        <a:t>Avance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1</a:t>
                      </a:r>
                      <a:endParaRPr sz="12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Hora de entrada 9:00 am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05.06.2025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2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Creación</a:t>
                      </a:r>
                      <a:r>
                        <a:rPr lang="es-MX" sz="1200" baseline="0" dirty="0"/>
                        <a:t> de </a:t>
                      </a:r>
                      <a:r>
                        <a:rPr lang="es-MX" sz="1200" baseline="0" dirty="0" err="1"/>
                        <a:t>Wireframes</a:t>
                      </a:r>
                      <a:r>
                        <a:rPr lang="es-MX" sz="1200" baseline="0" dirty="0"/>
                        <a:t> - </a:t>
                      </a:r>
                      <a:r>
                        <a:rPr lang="es-MX" sz="1200" baseline="0" dirty="0" err="1"/>
                        <a:t>Login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05.06.2024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3</a:t>
                      </a:r>
                      <a:endParaRPr sz="12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/>
                        <a:t>Creación de Logo</a:t>
                      </a:r>
                      <a:r>
                        <a:rPr lang="es-ES" sz="1200" baseline="0" dirty="0"/>
                        <a:t> y </a:t>
                      </a:r>
                      <a:r>
                        <a:rPr lang="es-ES" sz="1200" baseline="0" dirty="0" err="1"/>
                        <a:t>Splash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Screen</a:t>
                      </a:r>
                      <a:r>
                        <a:rPr lang="es-ES" sz="1200" baseline="0" dirty="0"/>
                        <a:t> – Nombre de la App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05.06.2024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sz="12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/>
                        <a:t>Instalación</a:t>
                      </a:r>
                      <a:r>
                        <a:rPr lang="es-ES" sz="1200" baseline="0" dirty="0"/>
                        <a:t> de </a:t>
                      </a:r>
                      <a:r>
                        <a:rPr lang="es-MX" sz="1200" baseline="0" dirty="0"/>
                        <a:t>MySQL </a:t>
                      </a:r>
                      <a:r>
                        <a:rPr lang="es-MX" sz="1200" baseline="0" dirty="0" err="1"/>
                        <a:t>Workbench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05.06.2024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278191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Hora de Salida 2:00 pm 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05.06.2024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sz="12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Hora de entrada 9:00 am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06.06.2025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sz="12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Correcciones</a:t>
                      </a:r>
                      <a:r>
                        <a:rPr lang="es-MX" sz="1200" baseline="0" dirty="0"/>
                        <a:t> de </a:t>
                      </a:r>
                      <a:r>
                        <a:rPr lang="es-MX" sz="1200" baseline="0" dirty="0" err="1"/>
                        <a:t>Wireframes</a:t>
                      </a:r>
                      <a:r>
                        <a:rPr lang="es-MX" sz="1200" baseline="0" dirty="0"/>
                        <a:t> – </a:t>
                      </a:r>
                      <a:r>
                        <a:rPr lang="es-MX" sz="1200" baseline="0" dirty="0" err="1"/>
                        <a:t>Login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06.06.2024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sz="12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Inicio</a:t>
                      </a:r>
                      <a:r>
                        <a:rPr lang="es-MX" sz="1200" baseline="0" dirty="0"/>
                        <a:t> de </a:t>
                      </a:r>
                      <a:r>
                        <a:rPr lang="es-MX" sz="1200" baseline="0" dirty="0" err="1"/>
                        <a:t>Wireframe</a:t>
                      </a:r>
                      <a:r>
                        <a:rPr lang="es-MX" sz="1200" baseline="0" dirty="0"/>
                        <a:t> de Página Principal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06.06.2024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En proceso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25%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dirty="0"/>
                        <a:t>8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Hora de Salida 2:00 pm 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06.06.2024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416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F0000"/>
              </a:buClr>
              <a:buSzPts val="3200"/>
            </a:pPr>
            <a:r>
              <a:rPr lang="es-MX" sz="3500" b="1" dirty="0"/>
              <a:t>Avance Semanal - Becarios - Semana 2</a:t>
            </a:r>
            <a:endParaRPr sz="3500" b="1" dirty="0"/>
          </a:p>
        </p:txBody>
      </p:sp>
      <p:graphicFrame>
        <p:nvGraphicFramePr>
          <p:cNvPr id="89" name="Google Shape;89;p15"/>
          <p:cNvGraphicFramePr/>
          <p:nvPr>
            <p:extLst>
              <p:ext uri="{D42A27DB-BD31-4B8C-83A1-F6EECF244321}">
                <p14:modId xmlns:p14="http://schemas.microsoft.com/office/powerpoint/2010/main" val="1829955483"/>
              </p:ext>
            </p:extLst>
          </p:nvPr>
        </p:nvGraphicFramePr>
        <p:xfrm>
          <a:off x="335137" y="773800"/>
          <a:ext cx="11521725" cy="5014690"/>
        </p:xfrm>
        <a:graphic>
          <a:graphicData uri="http://schemas.openxmlformats.org/drawingml/2006/table">
            <a:tbl>
              <a:tblPr>
                <a:noFill/>
                <a:tableStyleId>{AB35DA06-A686-4DE5-A08A-8E875CAA5D39}</a:tableStyleId>
              </a:tblPr>
              <a:tblGrid>
                <a:gridCol w="4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 dirty="0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200"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FFFFFF"/>
                          </a:solidFill>
                        </a:rPr>
                        <a:t>Fecha 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FFFFFF"/>
                          </a:solidFill>
                        </a:rPr>
                        <a:t>Responsable 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FFFFFF"/>
                          </a:solidFill>
                        </a:rPr>
                        <a:t>Estatus 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b="1">
                          <a:solidFill>
                            <a:srgbClr val="FFFFFF"/>
                          </a:solidFill>
                        </a:rPr>
                        <a:t>Avance</a:t>
                      </a:r>
                      <a:endParaRPr sz="12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1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Hora de entrada 9:00 am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09.06.2025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2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Correcciones</a:t>
                      </a:r>
                      <a:r>
                        <a:rPr lang="es-MX" sz="1200" baseline="0" dirty="0"/>
                        <a:t> de </a:t>
                      </a:r>
                      <a:r>
                        <a:rPr lang="es-MX" sz="1200" baseline="0" dirty="0" err="1"/>
                        <a:t>Wireframes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09.06.2025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3</a:t>
                      </a:r>
                      <a:endParaRPr sz="12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Actividad</a:t>
                      </a:r>
                      <a:r>
                        <a:rPr lang="es-MX" sz="1200" baseline="0" dirty="0"/>
                        <a:t> de </a:t>
                      </a:r>
                      <a:r>
                        <a:rPr lang="es-MX" sz="1200" baseline="0" dirty="0" err="1"/>
                        <a:t>Wireframes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/>
                        <a:t>09.06.2025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Concluido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100%</a:t>
                      </a: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sz="1200" dirty="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Creación de BD y Modelo</a:t>
                      </a:r>
                      <a:r>
                        <a:rPr lang="es-MX" sz="1200" baseline="0" dirty="0"/>
                        <a:t> E-R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/>
                        <a:t>09.06.2025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Concluido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100%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5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Creación de Vistas y Procedimientos en MySQL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09.06.2025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En proceso</a:t>
                      </a: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25%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6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Hora de Salida 2:00 pm </a:t>
                      </a:r>
                      <a:endParaRPr sz="12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 dirty="0"/>
                        <a:t>09.06.2025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200" dirty="0">
                          <a:solidFill>
                            <a:schemeClr val="dk1"/>
                          </a:solidFill>
                        </a:rPr>
                        <a:t>José Antonio Fuentes Ramírez</a:t>
                      </a:r>
                      <a:endParaRPr lang="es-MX" sz="1200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645335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5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6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200"/>
                        <a:t>7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s-MX" sz="3500" b="1"/>
              <a:t>Avance Semanal - Becarios</a:t>
            </a:r>
            <a:endParaRPr sz="3500" b="1"/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384838" y="9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{AB35DA06-A686-4DE5-A08A-8E875CAA5D39}</a:tableStyleId>
              </a:tblPr>
              <a:tblGrid>
                <a:gridCol w="4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Fecha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Responsable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Estatus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Avance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9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None/>
            </a:pPr>
            <a:r>
              <a:rPr lang="es-MX" sz="3500" b="1"/>
              <a:t>Avance Semanal - Becarios</a:t>
            </a:r>
            <a:endParaRPr sz="3500" b="1"/>
          </a:p>
        </p:txBody>
      </p:sp>
      <p:graphicFrame>
        <p:nvGraphicFramePr>
          <p:cNvPr id="101" name="Google Shape;101;p17"/>
          <p:cNvGraphicFramePr/>
          <p:nvPr/>
        </p:nvGraphicFramePr>
        <p:xfrm>
          <a:off x="384838" y="98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{AB35DA06-A686-4DE5-A08A-8E875CAA5D39}</a:tableStyleId>
              </a:tblPr>
              <a:tblGrid>
                <a:gridCol w="49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1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1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No.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Descripción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Fecha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Responsable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Estatus 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500" b="1">
                          <a:solidFill>
                            <a:srgbClr val="FFFFFF"/>
                          </a:solidFill>
                        </a:rPr>
                        <a:t>Avance</a:t>
                      </a:r>
                      <a:endParaRPr sz="1500"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2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3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56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/>
                        <a:t>11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8888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430</Words>
  <Application>Microsoft Office PowerPoint</Application>
  <PresentationFormat>Panorámica</PresentationFormat>
  <Paragraphs>188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Diseño personalizado</vt:lpstr>
      <vt:lpstr>Seguimiento de actividades semanal</vt:lpstr>
      <vt:lpstr>Avance Semanal - Becarios - Semana 1</vt:lpstr>
      <vt:lpstr>Avance Semanal - Becarios - Semana 1</vt:lpstr>
      <vt:lpstr>Avance Semanal - Becarios - Semana 2</vt:lpstr>
      <vt:lpstr>Avance Semanal - Becarios</vt:lpstr>
      <vt:lpstr>Avance Semanal - Becarios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Seguimiento de actividades semanal</dc:title>
  <cp:lastModifiedBy>ms5</cp:lastModifiedBy>
  <cp:revision>9</cp:revision>
  <dcterms:modified xsi:type="dcterms:W3CDTF">2025-06-10T02:07:05Z</dcterms:modified>
</cp:coreProperties>
</file>