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3BE9-A41E-44A4-8164-4582C7B3BD74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CBD1A36-5554-439F-9735-BADD698067C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8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3BE9-A41E-44A4-8164-4582C7B3BD74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1A36-5554-439F-9735-BADD698067CF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9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3BE9-A41E-44A4-8164-4582C7B3BD74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1A36-5554-439F-9735-BADD698067C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5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3BE9-A41E-44A4-8164-4582C7B3BD74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1A36-5554-439F-9735-BADD698067CF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1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3BE9-A41E-44A4-8164-4582C7B3BD74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1A36-5554-439F-9735-BADD698067C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4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3BE9-A41E-44A4-8164-4582C7B3BD74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1A36-5554-439F-9735-BADD698067CF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4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3BE9-A41E-44A4-8164-4582C7B3BD74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1A36-5554-439F-9735-BADD698067CF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8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3BE9-A41E-44A4-8164-4582C7B3BD74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1A36-5554-439F-9735-BADD698067CF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1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3BE9-A41E-44A4-8164-4582C7B3BD74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1A36-5554-439F-9735-BADD698067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28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3BE9-A41E-44A4-8164-4582C7B3BD74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1A36-5554-439F-9735-BADD698067C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9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2E3BE9-A41E-44A4-8164-4582C7B3BD74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1A36-5554-439F-9735-BADD698067CF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05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3BE9-A41E-44A4-8164-4582C7B3BD74}" type="datetimeFigureOut">
              <a:rPr lang="es-MX" smtClean="0"/>
              <a:t>14/03/2019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CBD1A36-5554-439F-9735-BADD698067C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7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EC7AA-60D1-409B-99F9-D6E415F60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COmplejidad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224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E25E1-4EF8-438A-813C-A9C09C9A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T(</a:t>
            </a:r>
            <a:r>
              <a:rPr lang="es-MX" cap="none" dirty="0"/>
              <a:t>n)=(</a:t>
            </a:r>
            <a:r>
              <a:rPr lang="es-MX" cap="none" dirty="0" err="1"/>
              <a:t>nLogn</a:t>
            </a:r>
            <a:r>
              <a:rPr lang="es-MX" cap="none" dirty="0"/>
              <a:t>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F1A02-9E45-45D1-9711-26ACF268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algoritmos que pueden describirse por la siguiente relación de recurrencia: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			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f(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1) = 1</a:t>
            </a:r>
          </a:p>
          <a:p>
            <a:pPr marL="0" indent="0" algn="ctr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f(n) = n + 2 f(n/2)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En cada iteración el problema puede descomponerse en dos subproblemas similares pero de la mitad del tamaño. </a:t>
            </a:r>
          </a:p>
        </p:txBody>
      </p:sp>
    </p:spTree>
    <p:extLst>
      <p:ext uri="{BB962C8B-B14F-4D97-AF65-F5344CB8AC3E}">
        <p14:creationId xmlns:p14="http://schemas.microsoft.com/office/powerpoint/2010/main" val="297157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67C9E-4F60-4628-ABD5-728B8D41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fórmula anterior es un ejemplo de los algoritmos basados en el paradigma: Dividir para vencer.  Origina los métodos de solución basados en particiones. 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La solución de la ecuación de recurrencia es 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f(n) = n log2n</a:t>
            </a:r>
          </a:p>
        </p:txBody>
      </p:sp>
    </p:spTree>
    <p:extLst>
      <p:ext uri="{BB962C8B-B14F-4D97-AF65-F5344CB8AC3E}">
        <p14:creationId xmlns:p14="http://schemas.microsoft.com/office/powerpoint/2010/main" val="404362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F234FEF-6F2A-4C24-ABEA-801415F16B74}"/>
                  </a:ext>
                </a:extLst>
              </p:cNvPr>
              <p:cNvSpPr txBox="1"/>
              <p:nvPr/>
            </p:nvSpPr>
            <p:spPr>
              <a:xfrm>
                <a:off x="1891430" y="1064712"/>
                <a:ext cx="8367386" cy="2871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La cual puede calcularse en forma similar al caso de costo logarítmico. </a:t>
                </a:r>
              </a:p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T(1)  =   1</a:t>
                </a:r>
              </a:p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T(2)  =   2*T(1) + 2      = 4   </a:t>
                </a:r>
              </a:p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T(4)  =   2*T(2) + 4      = 12 </a:t>
                </a:r>
              </a:p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T(8)  =   2*T(4) + 8      = 32 </a:t>
                </a:r>
              </a:p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T(16)  = 2*T(8) + 16    = 80</a:t>
                </a:r>
              </a:p>
              <a:p>
                <a:endParaRPr lang="es-MX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nn-NO" dirty="0">
                    <a:latin typeface="Arial" panose="020B0604020202020204" pitchFamily="34" charset="0"/>
                    <a:cs typeface="Arial" panose="020B0604020202020204" pitchFamily="34" charset="0"/>
                  </a:rPr>
                  <a:t>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n-NO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nn-NO" dirty="0">
                    <a:latin typeface="Arial" panose="020B0604020202020204" pitchFamily="34" charset="0"/>
                    <a:cs typeface="Arial" panose="020B0604020202020204" pitchFamily="34" charset="0"/>
                  </a:rPr>
                  <a:t>)  = </a:t>
                </a:r>
                <a:r>
                  <a:rPr lang="nn-NO">
                    <a:latin typeface="Arial" panose="020B0604020202020204" pitchFamily="34" charset="0"/>
                    <a:cs typeface="Arial" panose="020B0604020202020204" pitchFamily="34" charset="0"/>
                  </a:rPr>
                  <a:t>2*T(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n-NO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nn-NO" dirty="0">
                    <a:latin typeface="Arial" panose="020B0604020202020204" pitchFamily="34" charset="0"/>
                    <a:cs typeface="Arial" panose="020B0604020202020204" pitchFamily="34" charset="0"/>
                  </a:rPr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n-NO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p>
                  </m:oMath>
                </a14:m>
                <a:endParaRPr lang="es-MX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s-MX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F234FEF-6F2A-4C24-ABEA-801415F1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30" y="1064712"/>
                <a:ext cx="8367386" cy="2871235"/>
              </a:xfrm>
              <a:prstGeom prst="rect">
                <a:avLst/>
              </a:prstGeom>
              <a:blipFill>
                <a:blip r:embed="rId2"/>
                <a:stretch>
                  <a:fillRect l="-583" t="-127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7D6BA011-7539-4FBC-A8E3-12E1EEE0E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232" y="3429000"/>
            <a:ext cx="3810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7361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155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Gill Sans MT</vt:lpstr>
      <vt:lpstr>Galería</vt:lpstr>
      <vt:lpstr>COmplejidad</vt:lpstr>
      <vt:lpstr>T(n)=(nLogn)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COmplejidad</dc:title>
  <dc:creator>jose de la rosa</dc:creator>
  <cp:lastModifiedBy>jose de la rosa</cp:lastModifiedBy>
  <cp:revision>5</cp:revision>
  <dcterms:created xsi:type="dcterms:W3CDTF">2019-03-14T20:25:53Z</dcterms:created>
  <dcterms:modified xsi:type="dcterms:W3CDTF">2019-03-14T22:11:59Z</dcterms:modified>
</cp:coreProperties>
</file>