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58" r:id="rId4"/>
    <p:sldId id="264" r:id="rId5"/>
    <p:sldId id="295" r:id="rId6"/>
    <p:sldId id="262" r:id="rId7"/>
    <p:sldId id="260" r:id="rId8"/>
    <p:sldId id="301" r:id="rId9"/>
    <p:sldId id="298" r:id="rId10"/>
    <p:sldId id="299" r:id="rId11"/>
    <p:sldId id="300" r:id="rId12"/>
    <p:sldId id="302" r:id="rId13"/>
    <p:sldId id="297" r:id="rId14"/>
    <p:sldId id="303" r:id="rId15"/>
    <p:sldId id="304" r:id="rId16"/>
    <p:sldId id="305" r:id="rId17"/>
    <p:sldId id="306" r:id="rId18"/>
    <p:sldId id="307" r:id="rId19"/>
    <p:sldId id="308" r:id="rId20"/>
    <p:sldId id="309" r:id="rId21"/>
    <p:sldId id="310" r:id="rId22"/>
    <p:sldId id="278" r:id="rId23"/>
  </p:sldIdLst>
  <p:sldSz cx="9144000" cy="5143500" type="screen16x9"/>
  <p:notesSz cx="6858000" cy="9144000"/>
  <p:embeddedFontLst>
    <p:embeddedFont>
      <p:font typeface="Montserrat" panose="02000505000000020004" pitchFamily="2" charset="0"/>
      <p:regular r:id="rId25"/>
      <p:bold r:id="rId26"/>
      <p:italic r:id="rId27"/>
      <p:boldItalic r:id="rId28"/>
    </p:embeddedFont>
    <p:embeddedFont>
      <p:font typeface="PT Serif"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A2FB41-3A72-488D-972B-508668618F0C}">
  <a:tblStyle styleId="{BBA2FB41-3A72-488D-972B-508668618F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A00EC83-FA01-4025-84D4-2AC182D748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85" d="100"/>
          <a:sy n="85"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04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313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708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358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15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68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6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77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7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70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59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6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7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38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cxnSp>
        <p:nvCxnSpPr>
          <p:cNvPr id="11" name="Google Shape;11;p2"/>
          <p:cNvCxnSpPr/>
          <p:nvPr/>
        </p:nvCxnSpPr>
        <p:spPr>
          <a:xfrm rot="10800000">
            <a:off x="2588100" y="3488719"/>
            <a:ext cx="3967800" cy="0"/>
          </a:xfrm>
          <a:prstGeom prst="straightConnector1">
            <a:avLst/>
          </a:prstGeom>
          <a:noFill/>
          <a:ln w="9525"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i="1">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sz="2400" i="1">
                <a:solidFill>
                  <a:schemeClr val="accent1"/>
                </a:solidFill>
              </a:defRPr>
            </a:lvl4pPr>
            <a:lvl5pPr lvl="4" rtl="0">
              <a:spcBef>
                <a:spcPts val="0"/>
              </a:spcBef>
              <a:spcAft>
                <a:spcPts val="0"/>
              </a:spcAft>
              <a:buClr>
                <a:schemeClr val="accent1"/>
              </a:buClr>
              <a:buSzPts val="2400"/>
              <a:buNone/>
              <a:defRPr sz="2400" i="1">
                <a:solidFill>
                  <a:schemeClr val="accent1"/>
                </a:solidFill>
              </a:defRPr>
            </a:lvl5pPr>
            <a:lvl6pPr lvl="5" rtl="0">
              <a:spcBef>
                <a:spcPts val="0"/>
              </a:spcBef>
              <a:spcAft>
                <a:spcPts val="0"/>
              </a:spcAft>
              <a:buClr>
                <a:schemeClr val="accent1"/>
              </a:buClr>
              <a:buSzPts val="2400"/>
              <a:buNone/>
              <a:defRPr sz="2400" i="1">
                <a:solidFill>
                  <a:schemeClr val="accent1"/>
                </a:solidFill>
              </a:defRPr>
            </a:lvl6pPr>
            <a:lvl7pPr lvl="6" rtl="0">
              <a:spcBef>
                <a:spcPts val="0"/>
              </a:spcBef>
              <a:spcAft>
                <a:spcPts val="0"/>
              </a:spcAft>
              <a:buClr>
                <a:schemeClr val="accent1"/>
              </a:buClr>
              <a:buSzPts val="2400"/>
              <a:buNone/>
              <a:defRPr sz="2400" i="1">
                <a:solidFill>
                  <a:schemeClr val="accent1"/>
                </a:solidFill>
              </a:defRPr>
            </a:lvl7pPr>
            <a:lvl8pPr lvl="7" rtl="0">
              <a:spcBef>
                <a:spcPts val="0"/>
              </a:spcBef>
              <a:spcAft>
                <a:spcPts val="0"/>
              </a:spcAft>
              <a:buClr>
                <a:schemeClr val="accent1"/>
              </a:buClr>
              <a:buSzPts val="2400"/>
              <a:buNone/>
              <a:defRPr sz="2400" i="1">
                <a:solidFill>
                  <a:schemeClr val="accent1"/>
                </a:solidFill>
              </a:defRPr>
            </a:lvl8pPr>
            <a:lvl9pPr lvl="8" rtl="0">
              <a:spcBef>
                <a:spcPts val="0"/>
              </a:spcBef>
              <a:spcAft>
                <a:spcPts val="0"/>
              </a:spcAft>
              <a:buClr>
                <a:schemeClr val="accent1"/>
              </a:buClr>
              <a:buSzPts val="2400"/>
              <a:buNone/>
              <a:defRPr sz="2400" i="1">
                <a:solidFill>
                  <a:schemeClr val="accent1"/>
                </a:solidFill>
              </a:defRPr>
            </a:lvl9pPr>
          </a:lstStyle>
          <a:p>
            <a:endParaRPr/>
          </a:p>
        </p:txBody>
      </p:sp>
      <p:cxnSp>
        <p:nvCxnSpPr>
          <p:cNvPr id="15" name="Google Shape;15;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4229046" y="1045786"/>
            <a:ext cx="685800" cy="65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555350" y="1818900"/>
            <a:ext cx="6033300" cy="819900"/>
          </a:xfrm>
          <a:prstGeom prst="rect">
            <a:avLst/>
          </a:prstGeom>
        </p:spPr>
        <p:txBody>
          <a:bodyPr spcFirstLastPara="1" wrap="square" lIns="91425" tIns="91425" rIns="91425" bIns="91425" anchor="t" anchorCtr="0">
            <a:noAutofit/>
          </a:bodyPr>
          <a:lstStyle>
            <a:lvl1pPr marL="457200" lvl="0" indent="-419100" algn="ctr" rtl="0">
              <a:lnSpc>
                <a:spcPct val="100000"/>
              </a:lnSpc>
              <a:spcBef>
                <a:spcPts val="600"/>
              </a:spcBef>
              <a:spcAft>
                <a:spcPts val="0"/>
              </a:spcAft>
              <a:buClr>
                <a:schemeClr val="accent1"/>
              </a:buClr>
              <a:buSzPts val="3000"/>
              <a:buChar char="○"/>
              <a:defRPr sz="3000" i="1">
                <a:solidFill>
                  <a:schemeClr val="accent1"/>
                </a:solidFill>
              </a:defRPr>
            </a:lvl1pPr>
            <a:lvl2pPr marL="914400" lvl="1" indent="-419100" algn="ctr" rtl="0">
              <a:lnSpc>
                <a:spcPct val="100000"/>
              </a:lnSpc>
              <a:spcBef>
                <a:spcPts val="0"/>
              </a:spcBef>
              <a:spcAft>
                <a:spcPts val="0"/>
              </a:spcAft>
              <a:buClr>
                <a:schemeClr val="accent1"/>
              </a:buClr>
              <a:buSzPts val="3000"/>
              <a:buChar char="□"/>
              <a:defRPr sz="3000" i="1">
                <a:solidFill>
                  <a:schemeClr val="accent1"/>
                </a:solidFill>
              </a:defRPr>
            </a:lvl2pPr>
            <a:lvl3pPr marL="1371600" lvl="2" indent="-419100" algn="ctr" rtl="0">
              <a:lnSpc>
                <a:spcPct val="100000"/>
              </a:lnSpc>
              <a:spcBef>
                <a:spcPts val="0"/>
              </a:spcBef>
              <a:spcAft>
                <a:spcPts val="0"/>
              </a:spcAft>
              <a:buClr>
                <a:schemeClr val="accent1"/>
              </a:buClr>
              <a:buSzPts val="3000"/>
              <a:buChar char="○"/>
              <a:defRPr sz="3000" i="1">
                <a:solidFill>
                  <a:schemeClr val="accent1"/>
                </a:solidFill>
              </a:defRPr>
            </a:lvl3pPr>
            <a:lvl4pPr marL="1828800" lvl="3" indent="-419100" algn="ctr" rtl="0">
              <a:lnSpc>
                <a:spcPct val="100000"/>
              </a:lnSpc>
              <a:spcBef>
                <a:spcPts val="0"/>
              </a:spcBef>
              <a:spcAft>
                <a:spcPts val="0"/>
              </a:spcAft>
              <a:buClr>
                <a:schemeClr val="accent1"/>
              </a:buClr>
              <a:buSzPts val="3000"/>
              <a:buChar char="□"/>
              <a:defRPr sz="3000" i="1">
                <a:solidFill>
                  <a:schemeClr val="accent1"/>
                </a:solidFill>
              </a:defRPr>
            </a:lvl4pPr>
            <a:lvl5pPr marL="2286000" lvl="4" indent="-419100" algn="ctr" rtl="0">
              <a:lnSpc>
                <a:spcPct val="100000"/>
              </a:lnSpc>
              <a:spcBef>
                <a:spcPts val="0"/>
              </a:spcBef>
              <a:spcAft>
                <a:spcPts val="0"/>
              </a:spcAft>
              <a:buClr>
                <a:schemeClr val="accent1"/>
              </a:buClr>
              <a:buSzPts val="3000"/>
              <a:buChar char="○"/>
              <a:defRPr sz="3000" i="1">
                <a:solidFill>
                  <a:schemeClr val="accent1"/>
                </a:solidFill>
              </a:defRPr>
            </a:lvl5pPr>
            <a:lvl6pPr marL="2743200" lvl="5" indent="-419100" algn="ctr" rtl="0">
              <a:lnSpc>
                <a:spcPct val="100000"/>
              </a:lnSpc>
              <a:spcBef>
                <a:spcPts val="0"/>
              </a:spcBef>
              <a:spcAft>
                <a:spcPts val="0"/>
              </a:spcAft>
              <a:buClr>
                <a:schemeClr val="accent1"/>
              </a:buClr>
              <a:buSzPts val="3000"/>
              <a:buChar char="■"/>
              <a:defRPr sz="3000" i="1">
                <a:solidFill>
                  <a:schemeClr val="accent1"/>
                </a:solidFill>
              </a:defRPr>
            </a:lvl6pPr>
            <a:lvl7pPr marL="3200400" lvl="6" indent="-419100" algn="ctr" rtl="0">
              <a:lnSpc>
                <a:spcPct val="100000"/>
              </a:lnSpc>
              <a:spcBef>
                <a:spcPts val="0"/>
              </a:spcBef>
              <a:spcAft>
                <a:spcPts val="0"/>
              </a:spcAft>
              <a:buClr>
                <a:schemeClr val="accent1"/>
              </a:buClr>
              <a:buSzPts val="3000"/>
              <a:buChar char="●"/>
              <a:defRPr sz="3000" i="1">
                <a:solidFill>
                  <a:schemeClr val="accent1"/>
                </a:solidFill>
              </a:defRPr>
            </a:lvl7pPr>
            <a:lvl8pPr marL="3657600" lvl="7" indent="-419100" algn="ctr" rtl="0">
              <a:lnSpc>
                <a:spcPct val="100000"/>
              </a:lnSpc>
              <a:spcBef>
                <a:spcPts val="0"/>
              </a:spcBef>
              <a:spcAft>
                <a:spcPts val="0"/>
              </a:spcAft>
              <a:buClr>
                <a:schemeClr val="accent1"/>
              </a:buClr>
              <a:buSzPts val="3000"/>
              <a:buChar char="○"/>
              <a:defRPr sz="3000" i="1">
                <a:solidFill>
                  <a:schemeClr val="accent1"/>
                </a:solidFill>
              </a:defRPr>
            </a:lvl8pPr>
            <a:lvl9pPr marL="4114800" lvl="8" indent="-419100" algn="ctr">
              <a:lnSpc>
                <a:spcPct val="100000"/>
              </a:lnSpc>
              <a:spcBef>
                <a:spcPts val="0"/>
              </a:spcBef>
              <a:spcAft>
                <a:spcPts val="0"/>
              </a:spcAft>
              <a:buClr>
                <a:schemeClr val="accent1"/>
              </a:buClr>
              <a:buSzPts val="3000"/>
              <a:buChar char="■"/>
              <a:defRPr sz="3000" i="1">
                <a:solidFill>
                  <a:schemeClr val="accent1"/>
                </a:solidFill>
              </a:defRPr>
            </a:lvl9pPr>
          </a:lstStyle>
          <a:p>
            <a:endParaRPr/>
          </a:p>
        </p:txBody>
      </p:sp>
      <p:sp>
        <p:nvSpPr>
          <p:cNvPr id="19" name="Google Shape;19;p4"/>
          <p:cNvSpPr txBox="1"/>
          <p:nvPr/>
        </p:nvSpPr>
        <p:spPr>
          <a:xfrm>
            <a:off x="3801800" y="854771"/>
            <a:ext cx="1540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9" name="Google Shape;29;p6"/>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1" name="Google Shape;31;p6"/>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32" name="Google Shape;32;p6"/>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33" name="Google Shape;33;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9" name="Google Shape;39;p7"/>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0" name="Google Shape;40;p7"/>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1" name="Google Shape;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30350" y="206000"/>
            <a:ext cx="42834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7100" y="1269863"/>
            <a:ext cx="7909800" cy="3215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1pPr>
            <a:lvl2pPr marL="914400" lvl="1"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2pPr>
            <a:lvl3pPr marL="1371600" lvl="2"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3pPr>
            <a:lvl4pPr marL="1828800" lvl="3"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Pantalla compartida mediante programas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587021" y="1818900"/>
            <a:ext cx="8218311"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HN" sz="1800" dirty="0"/>
              <a:t>TeamViewer Compartiendo tu pantalla con TeamViewer, puedes mostrarles a tus amigos, colegas o clientes cualquier contenido multimedia de tu dispositivo sin tener que enviar ningún archivo; se puede tratar de presentaciones, documentos, imágenes e incluso videos. Además, este programa informático para compartir pantalla permite que el receptor vea el material en la pantalla compartida mientras el usuario interactúa con él en tiempo real, navega por la interfaz y realiza modificaciones.</a:t>
            </a:r>
            <a:endParaRPr lang="en-US" sz="1800" dirty="0"/>
          </a:p>
        </p:txBody>
      </p:sp>
      <p:sp>
        <p:nvSpPr>
          <p:cNvPr id="88" name="Google Shape;88;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4200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Imagen 2">
            <a:extLst>
              <a:ext uri="{FF2B5EF4-FFF2-40B4-BE49-F238E27FC236}">
                <a16:creationId xmlns:a16="http://schemas.microsoft.com/office/drawing/2014/main" id="{15D8EC75-6C65-4E23-90D4-2AAF4FA3BDBB}"/>
              </a:ext>
            </a:extLst>
          </p:cNvPr>
          <p:cNvPicPr>
            <a:picLocks noChangeAspect="1"/>
          </p:cNvPicPr>
          <p:nvPr/>
        </p:nvPicPr>
        <p:blipFill>
          <a:blip r:embed="rId3"/>
          <a:stretch>
            <a:fillRect/>
          </a:stretch>
        </p:blipFill>
        <p:spPr>
          <a:xfrm>
            <a:off x="936337" y="409575"/>
            <a:ext cx="7820025" cy="4324350"/>
          </a:xfrm>
          <a:prstGeom prst="rect">
            <a:avLst/>
          </a:prstGeom>
        </p:spPr>
      </p:pic>
      <p:sp>
        <p:nvSpPr>
          <p:cNvPr id="161" name="Google Shape;161;p21"/>
          <p:cNvSpPr/>
          <p:nvPr/>
        </p:nvSpPr>
        <p:spPr>
          <a:xfrm>
            <a:off x="385357" y="288372"/>
            <a:ext cx="1443444" cy="1382384"/>
          </a:xfrm>
          <a:prstGeom prst="ellipse">
            <a:avLst/>
          </a:prstGeom>
          <a:solidFill>
            <a:srgbClr val="FFFFFF">
              <a:alpha val="86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Montserrat"/>
                <a:ea typeface="Montserrat"/>
                <a:cs typeface="Montserrat"/>
                <a:sym typeface="Montserrat"/>
              </a:rPr>
              <a:t>TeamViewer</a:t>
            </a:r>
            <a:endParaRPr sz="1000" b="1" dirty="0">
              <a:latin typeface="Montserrat"/>
              <a:ea typeface="Montserrat"/>
              <a:cs typeface="Montserrat"/>
              <a:sym typeface="Montserrat"/>
            </a:endParaRPr>
          </a:p>
        </p:txBody>
      </p:sp>
      <p:sp>
        <p:nvSpPr>
          <p:cNvPr id="162" name="Google Shape;162;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09439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Imagen 2">
            <a:extLst>
              <a:ext uri="{FF2B5EF4-FFF2-40B4-BE49-F238E27FC236}">
                <a16:creationId xmlns:a16="http://schemas.microsoft.com/office/drawing/2014/main" id="{48D12869-3BC9-4FA0-965E-786A9FC2FF23}"/>
              </a:ext>
            </a:extLst>
          </p:cNvPr>
          <p:cNvPicPr>
            <a:picLocks noChangeAspect="1"/>
          </p:cNvPicPr>
          <p:nvPr/>
        </p:nvPicPr>
        <p:blipFill>
          <a:blip r:embed="rId3"/>
          <a:stretch>
            <a:fillRect/>
          </a:stretch>
        </p:blipFill>
        <p:spPr>
          <a:xfrm>
            <a:off x="2656881" y="642722"/>
            <a:ext cx="1411831" cy="1411831"/>
          </a:xfrm>
          <a:prstGeom prst="rect">
            <a:avLst/>
          </a:prstGeom>
        </p:spPr>
      </p:pic>
      <p:sp>
        <p:nvSpPr>
          <p:cNvPr id="100" name="Google Shape;100;p17"/>
          <p:cNvSpPr txBox="1">
            <a:spLocks noGrp="1"/>
          </p:cNvSpPr>
          <p:nvPr>
            <p:ph type="ctrTitle"/>
          </p:nvPr>
        </p:nvSpPr>
        <p:spPr>
          <a:xfrm>
            <a:off x="2594050" y="2449744"/>
            <a:ext cx="5864100" cy="88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err="1"/>
              <a:t>AnyDesk</a:t>
            </a:r>
            <a:endParaRPr sz="4800" dirty="0"/>
          </a:p>
        </p:txBody>
      </p:sp>
      <p:sp>
        <p:nvSpPr>
          <p:cNvPr id="101" name="Google Shape;101;p17"/>
          <p:cNvSpPr txBox="1">
            <a:spLocks noGrp="1"/>
          </p:cNvSpPr>
          <p:nvPr>
            <p:ph type="subTitle" idx="1"/>
          </p:nvPr>
        </p:nvSpPr>
        <p:spPr>
          <a:xfrm>
            <a:off x="2594200" y="3240125"/>
            <a:ext cx="6425622" cy="63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Desarrolladora: </a:t>
            </a:r>
            <a:r>
              <a:rPr lang="es-HN" dirty="0" err="1"/>
              <a:t>Philandro</a:t>
            </a:r>
            <a:r>
              <a:rPr lang="es-HN" dirty="0"/>
              <a:t> Software </a:t>
            </a:r>
            <a:r>
              <a:rPr lang="es-HN" dirty="0" err="1"/>
              <a:t>GmbH</a:t>
            </a:r>
            <a:r>
              <a:rPr lang="es-HN" dirty="0"/>
              <a:t> .</a:t>
            </a:r>
            <a:endParaRPr dirty="0"/>
          </a:p>
        </p:txBody>
      </p:sp>
      <p:sp>
        <p:nvSpPr>
          <p:cNvPr id="131" name="Google Shape;131;p17"/>
          <p:cNvSpPr txBox="1">
            <a:spLocks noGrp="1"/>
          </p:cNvSpPr>
          <p:nvPr>
            <p:ph type="sldNum" idx="4294967295"/>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3004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654756" y="1818900"/>
            <a:ext cx="8060266"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E</a:t>
            </a:r>
            <a:r>
              <a:rPr lang="es-HN" sz="2400" dirty="0"/>
              <a:t>s una de las mejores aplicaciones de escritorio remoto que puedes encontrar. Este tipo de aplicaciones te permiten controlar tu ordenador desde otro dispositivo que puede ser otro ordenador donde también tengas instalada la aplicación o incluso un teléfono móvil.</a:t>
            </a:r>
            <a:endParaRPr sz="2400" dirty="0"/>
          </a:p>
        </p:txBody>
      </p:sp>
      <p:sp>
        <p:nvSpPr>
          <p:cNvPr id="88" name="Google Shape;88;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17600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4" name="Imagen 3">
            <a:extLst>
              <a:ext uri="{FF2B5EF4-FFF2-40B4-BE49-F238E27FC236}">
                <a16:creationId xmlns:a16="http://schemas.microsoft.com/office/drawing/2014/main" id="{F397B113-4D33-46EB-8360-FF4016A9247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26" b="89699" l="4102" r="95313">
                        <a14:foregroundMark x1="7813" y1="49445" x2="11328" y2="67829"/>
                        <a14:foregroundMark x1="11328" y1="67829" x2="11328" y2="68463"/>
                        <a14:foregroundMark x1="8887" y1="60380" x2="8301" y2="74643"/>
                        <a14:foregroundMark x1="4102" y1="81616" x2="5664" y2="81616"/>
                        <a14:foregroundMark x1="7031" y1="79715" x2="7422" y2="74802"/>
                        <a14:foregroundMark x1="87402" y1="75911" x2="92090" y2="70681"/>
                        <a14:foregroundMark x1="92578" y1="71791" x2="95313" y2="66878"/>
                        <a14:backgroundMark x1="7551" y1="77173" x2="7520" y2="78764"/>
                        <a14:backgroundMark x1="7601" y1="74567" x2="7615" y2="73860"/>
                        <a14:backgroundMark x1="7902" y1="59005" x2="7878" y2="60271"/>
                        <a14:backgroundMark x1="8105" y1="48494" x2="8089" y2="49310"/>
                        <a14:backgroundMark x1="12785" y1="66350" x2="13477" y2="67353"/>
                      </a14:backgroundRemoval>
                    </a14:imgEffect>
                  </a14:imgLayer>
                </a14:imgProps>
              </a:ext>
            </a:extLst>
          </a:blip>
          <a:stretch>
            <a:fillRect/>
          </a:stretch>
        </p:blipFill>
        <p:spPr>
          <a:xfrm>
            <a:off x="0" y="0"/>
            <a:ext cx="9144000" cy="5143500"/>
          </a:xfrm>
          <a:prstGeom prst="rect">
            <a:avLst/>
          </a:prstGeom>
        </p:spPr>
      </p:pic>
      <p:sp>
        <p:nvSpPr>
          <p:cNvPr id="162" name="Google Shape;162;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161;p21">
            <a:extLst>
              <a:ext uri="{FF2B5EF4-FFF2-40B4-BE49-F238E27FC236}">
                <a16:creationId xmlns:a16="http://schemas.microsoft.com/office/drawing/2014/main" id="{8FB501CD-8B5E-4FC8-80F1-C2B20FD7204F}"/>
              </a:ext>
            </a:extLst>
          </p:cNvPr>
          <p:cNvSpPr/>
          <p:nvPr/>
        </p:nvSpPr>
        <p:spPr>
          <a:xfrm>
            <a:off x="385357" y="288372"/>
            <a:ext cx="1443444" cy="1382384"/>
          </a:xfrm>
          <a:prstGeom prst="ellipse">
            <a:avLst/>
          </a:prstGeom>
          <a:solidFill>
            <a:srgbClr val="FFFFFF">
              <a:alpha val="86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Montserrat"/>
                <a:ea typeface="Montserrat"/>
                <a:cs typeface="Montserrat"/>
                <a:sym typeface="Montserrat"/>
              </a:rPr>
              <a:t>AnyDesk</a:t>
            </a:r>
            <a:endParaRPr sz="1000" b="1" dirty="0">
              <a:latin typeface="Montserrat"/>
              <a:ea typeface="Montserrat"/>
              <a:cs typeface="Montserrat"/>
              <a:sym typeface="Montserrat"/>
            </a:endParaRPr>
          </a:p>
        </p:txBody>
      </p:sp>
    </p:spTree>
    <p:extLst>
      <p:ext uri="{BB962C8B-B14F-4D97-AF65-F5344CB8AC3E}">
        <p14:creationId xmlns:p14="http://schemas.microsoft.com/office/powerpoint/2010/main" val="123659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4" name="Imagen 3">
            <a:extLst>
              <a:ext uri="{FF2B5EF4-FFF2-40B4-BE49-F238E27FC236}">
                <a16:creationId xmlns:a16="http://schemas.microsoft.com/office/drawing/2014/main" id="{5C4B78DE-4554-4FB6-B27D-3655A2B24A32}"/>
              </a:ext>
            </a:extLst>
          </p:cNvPr>
          <p:cNvPicPr>
            <a:picLocks noChangeAspect="1"/>
          </p:cNvPicPr>
          <p:nvPr/>
        </p:nvPicPr>
        <p:blipFill>
          <a:blip r:embed="rId3"/>
          <a:stretch>
            <a:fillRect/>
          </a:stretch>
        </p:blipFill>
        <p:spPr>
          <a:xfrm>
            <a:off x="2656881" y="642722"/>
            <a:ext cx="1411831" cy="1411831"/>
          </a:xfrm>
          <a:prstGeom prst="rect">
            <a:avLst/>
          </a:prstGeom>
        </p:spPr>
      </p:pic>
      <p:sp>
        <p:nvSpPr>
          <p:cNvPr id="100" name="Google Shape;100;p17"/>
          <p:cNvSpPr txBox="1">
            <a:spLocks noGrp="1"/>
          </p:cNvSpPr>
          <p:nvPr>
            <p:ph type="ctrTitle"/>
          </p:nvPr>
        </p:nvSpPr>
        <p:spPr>
          <a:xfrm>
            <a:off x="2594050" y="2449744"/>
            <a:ext cx="5864100" cy="88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Zoom</a:t>
            </a:r>
            <a:endParaRPr sz="4800" dirty="0"/>
          </a:p>
        </p:txBody>
      </p:sp>
      <p:sp>
        <p:nvSpPr>
          <p:cNvPr id="101" name="Google Shape;101;p17"/>
          <p:cNvSpPr txBox="1">
            <a:spLocks noGrp="1"/>
          </p:cNvSpPr>
          <p:nvPr>
            <p:ph type="subTitle" idx="1"/>
          </p:nvPr>
        </p:nvSpPr>
        <p:spPr>
          <a:xfrm>
            <a:off x="2594200" y="3240125"/>
            <a:ext cx="6425622" cy="63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Desarrolladora: Zoom Video </a:t>
            </a:r>
            <a:r>
              <a:rPr lang="es-HN" dirty="0" err="1"/>
              <a:t>Communications</a:t>
            </a:r>
            <a:r>
              <a:rPr lang="es-HN" dirty="0"/>
              <a:t>.</a:t>
            </a:r>
            <a:endParaRPr dirty="0"/>
          </a:p>
        </p:txBody>
      </p:sp>
      <p:sp>
        <p:nvSpPr>
          <p:cNvPr id="131" name="Google Shape;131;p17"/>
          <p:cNvSpPr txBox="1">
            <a:spLocks noGrp="1"/>
          </p:cNvSpPr>
          <p:nvPr>
            <p:ph type="sldNum" idx="4294967295"/>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24592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654756" y="1818900"/>
            <a:ext cx="8060266" cy="2143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E</a:t>
            </a:r>
            <a:r>
              <a:rPr lang="es-HN" sz="2400" dirty="0"/>
              <a:t>s un servicio de videoconferencia basado en la nube que puede usar para reunirse virtualmente con otras personas, ya sea por video o solo audio o ambos, todo mientras realiza chats en vivo, y le permite grabar esas sesiones para verlas más tarde.</a:t>
            </a:r>
            <a:endParaRPr sz="2400" dirty="0"/>
          </a:p>
        </p:txBody>
      </p:sp>
      <p:sp>
        <p:nvSpPr>
          <p:cNvPr id="88" name="Google Shape;88;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53374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Imagen 2">
            <a:extLst>
              <a:ext uri="{FF2B5EF4-FFF2-40B4-BE49-F238E27FC236}">
                <a16:creationId xmlns:a16="http://schemas.microsoft.com/office/drawing/2014/main" id="{F36AF10C-48AB-4D27-BD89-E3C2ED5387D1}"/>
              </a:ext>
            </a:extLst>
          </p:cNvPr>
          <p:cNvPicPr>
            <a:picLocks noChangeAspect="1"/>
          </p:cNvPicPr>
          <p:nvPr/>
        </p:nvPicPr>
        <p:blipFill>
          <a:blip r:embed="rId3"/>
          <a:stretch>
            <a:fillRect/>
          </a:stretch>
        </p:blipFill>
        <p:spPr>
          <a:xfrm>
            <a:off x="0" y="0"/>
            <a:ext cx="9144000" cy="5143500"/>
          </a:xfrm>
          <a:prstGeom prst="rect">
            <a:avLst/>
          </a:prstGeom>
        </p:spPr>
      </p:pic>
      <p:sp>
        <p:nvSpPr>
          <p:cNvPr id="8" name="Google Shape;161;p21">
            <a:extLst>
              <a:ext uri="{FF2B5EF4-FFF2-40B4-BE49-F238E27FC236}">
                <a16:creationId xmlns:a16="http://schemas.microsoft.com/office/drawing/2014/main" id="{6506A61A-9D82-4CDB-AA16-C59D0A7C5813}"/>
              </a:ext>
            </a:extLst>
          </p:cNvPr>
          <p:cNvSpPr/>
          <p:nvPr/>
        </p:nvSpPr>
        <p:spPr>
          <a:xfrm>
            <a:off x="259645" y="198060"/>
            <a:ext cx="1207911" cy="1190473"/>
          </a:xfrm>
          <a:prstGeom prst="ellipse">
            <a:avLst/>
          </a:prstGeom>
          <a:solidFill>
            <a:srgbClr val="FFFFFF">
              <a:alpha val="86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Montserrat"/>
                <a:ea typeface="Montserrat"/>
                <a:cs typeface="Montserrat"/>
                <a:sym typeface="Montserrat"/>
              </a:rPr>
              <a:t>Zoom</a:t>
            </a:r>
            <a:endParaRPr sz="1000" b="1" dirty="0">
              <a:latin typeface="Montserrat"/>
              <a:ea typeface="Montserrat"/>
              <a:cs typeface="Montserrat"/>
              <a:sym typeface="Montserrat"/>
            </a:endParaRPr>
          </a:p>
        </p:txBody>
      </p:sp>
    </p:spTree>
    <p:extLst>
      <p:ext uri="{BB962C8B-B14F-4D97-AF65-F5344CB8AC3E}">
        <p14:creationId xmlns:p14="http://schemas.microsoft.com/office/powerpoint/2010/main" val="159215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Imagen 2">
            <a:extLst>
              <a:ext uri="{FF2B5EF4-FFF2-40B4-BE49-F238E27FC236}">
                <a16:creationId xmlns:a16="http://schemas.microsoft.com/office/drawing/2014/main" id="{BBF8547D-8704-482E-B35D-563198CCDB78}"/>
              </a:ext>
            </a:extLst>
          </p:cNvPr>
          <p:cNvPicPr>
            <a:picLocks noChangeAspect="1"/>
          </p:cNvPicPr>
          <p:nvPr/>
        </p:nvPicPr>
        <p:blipFill>
          <a:blip r:embed="rId3"/>
          <a:stretch>
            <a:fillRect/>
          </a:stretch>
        </p:blipFill>
        <p:spPr>
          <a:xfrm>
            <a:off x="2656881" y="637194"/>
            <a:ext cx="1417359" cy="1417359"/>
          </a:xfrm>
          <a:prstGeom prst="rect">
            <a:avLst/>
          </a:prstGeom>
        </p:spPr>
      </p:pic>
      <p:sp>
        <p:nvSpPr>
          <p:cNvPr id="100" name="Google Shape;100;p17"/>
          <p:cNvSpPr txBox="1">
            <a:spLocks noGrp="1"/>
          </p:cNvSpPr>
          <p:nvPr>
            <p:ph type="ctrTitle"/>
          </p:nvPr>
        </p:nvSpPr>
        <p:spPr>
          <a:xfrm>
            <a:off x="2594200" y="2551268"/>
            <a:ext cx="5864100" cy="7620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Chrome Remote Desktop</a:t>
            </a:r>
            <a:endParaRPr sz="3200" dirty="0"/>
          </a:p>
        </p:txBody>
      </p:sp>
      <p:sp>
        <p:nvSpPr>
          <p:cNvPr id="101" name="Google Shape;101;p17"/>
          <p:cNvSpPr txBox="1">
            <a:spLocks noGrp="1"/>
          </p:cNvSpPr>
          <p:nvPr>
            <p:ph type="subTitle" idx="1"/>
          </p:nvPr>
        </p:nvSpPr>
        <p:spPr>
          <a:xfrm>
            <a:off x="2594200" y="3240125"/>
            <a:ext cx="6425622" cy="63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Desarrolladora: Google.</a:t>
            </a:r>
            <a:endParaRPr dirty="0"/>
          </a:p>
        </p:txBody>
      </p:sp>
      <p:sp>
        <p:nvSpPr>
          <p:cNvPr id="131" name="Google Shape;131;p17"/>
          <p:cNvSpPr txBox="1">
            <a:spLocks noGrp="1"/>
          </p:cNvSpPr>
          <p:nvPr>
            <p:ph type="sldNum" idx="4294967295"/>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51226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654756" y="1818900"/>
            <a:ext cx="8060266" cy="2143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HN" sz="2000" dirty="0"/>
              <a:t>Chrome </a:t>
            </a:r>
            <a:r>
              <a:rPr lang="es-HN" sz="2000" dirty="0" err="1"/>
              <a:t>Remote</a:t>
            </a:r>
            <a:r>
              <a:rPr lang="es-HN" sz="2000" dirty="0"/>
              <a:t> Desktop es un producto de Google que permite el acceso remoto a tus ordenadores desde otro dispositivo. Muchas personas lo utilizan para uso personal para realizar tareas sencillas mientras acceden de forma remota a sus propios ordenadores. Sin embargo, aquellos que necesitan más de su software de acceso remoto a menudo se quedan insatisfechos con Chrome </a:t>
            </a:r>
            <a:r>
              <a:rPr lang="es-HN" sz="2000" dirty="0" err="1"/>
              <a:t>Remote</a:t>
            </a:r>
            <a:r>
              <a:rPr lang="es-HN" sz="2000" dirty="0"/>
              <a:t> Desktop.</a:t>
            </a:r>
            <a:endParaRPr sz="2000" dirty="0"/>
          </a:p>
        </p:txBody>
      </p:sp>
      <p:sp>
        <p:nvSpPr>
          <p:cNvPr id="88" name="Google Shape;88;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54500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2329725" y="113175"/>
            <a:ext cx="44895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2400" dirty="0"/>
              <a:t>INTEGRANTES</a:t>
            </a:r>
          </a:p>
        </p:txBody>
      </p:sp>
      <p:sp>
        <p:nvSpPr>
          <p:cNvPr id="64" name="Google Shape;64;p12"/>
          <p:cNvSpPr txBox="1"/>
          <p:nvPr/>
        </p:nvSpPr>
        <p:spPr>
          <a:xfrm>
            <a:off x="457200" y="1081125"/>
            <a:ext cx="3776700" cy="3668726"/>
          </a:xfrm>
          <a:prstGeom prst="rect">
            <a:avLst/>
          </a:prstGeom>
          <a:noFill/>
          <a:ln>
            <a:noFill/>
          </a:ln>
        </p:spPr>
        <p:txBody>
          <a:bodyPr spcFirstLastPara="1" wrap="square" lIns="91425" tIns="91425" rIns="91425" bIns="91425" anchor="t" anchorCtr="0">
            <a:noAutofit/>
          </a:bodyPr>
          <a:lstStyle/>
          <a:p>
            <a:pPr>
              <a:spcBef>
                <a:spcPts val="600"/>
              </a:spcBef>
              <a:buSzPts val="1100"/>
            </a:pPr>
            <a:r>
              <a:rPr lang="es-ES" sz="1600" i="1" dirty="0" err="1">
                <a:solidFill>
                  <a:schemeClr val="tx1"/>
                </a:solidFill>
                <a:latin typeface="PT Serif"/>
                <a:sym typeface="PT Serif"/>
              </a:rPr>
              <a:t>Herlin</a:t>
            </a:r>
            <a:r>
              <a:rPr lang="es-ES" sz="1600" i="1" dirty="0">
                <a:solidFill>
                  <a:schemeClr val="tx1"/>
                </a:solidFill>
                <a:latin typeface="PT Serif"/>
                <a:sym typeface="PT Serif"/>
              </a:rPr>
              <a:t> Eliezer Izaguirre Reyes</a:t>
            </a:r>
          </a:p>
          <a:p>
            <a:pPr>
              <a:spcBef>
                <a:spcPts val="600"/>
              </a:spcBef>
              <a:buSzPts val="1100"/>
            </a:pPr>
            <a:r>
              <a:rPr lang="es-ES" sz="1600" i="1" dirty="0">
                <a:solidFill>
                  <a:schemeClr val="accent1"/>
                </a:solidFill>
                <a:latin typeface="PT Serif"/>
                <a:sym typeface="PT Serif"/>
              </a:rPr>
              <a:t>201820040014</a:t>
            </a:r>
          </a:p>
          <a:p>
            <a:pPr>
              <a:spcBef>
                <a:spcPts val="600"/>
              </a:spcBef>
              <a:buSzPts val="1100"/>
            </a:pPr>
            <a:endParaRPr lang="es-ES" sz="1600" i="1" dirty="0">
              <a:solidFill>
                <a:schemeClr val="accent1"/>
              </a:solidFill>
              <a:latin typeface="PT Serif"/>
              <a:sym typeface="PT Serif"/>
            </a:endParaRPr>
          </a:p>
          <a:p>
            <a:pPr>
              <a:spcBef>
                <a:spcPts val="600"/>
              </a:spcBef>
              <a:buSzPts val="1100"/>
            </a:pPr>
            <a:r>
              <a:rPr lang="es-ES" sz="1600" i="1" dirty="0">
                <a:solidFill>
                  <a:schemeClr val="tx1"/>
                </a:solidFill>
                <a:latin typeface="PT Serif"/>
                <a:sym typeface="PT Serif"/>
              </a:rPr>
              <a:t>Keylin Yoselyn Santos Romero</a:t>
            </a:r>
          </a:p>
          <a:p>
            <a:pPr>
              <a:spcBef>
                <a:spcPts val="600"/>
              </a:spcBef>
              <a:buSzPts val="1100"/>
            </a:pPr>
            <a:r>
              <a:rPr lang="es-ES" sz="1600" i="1" dirty="0">
                <a:solidFill>
                  <a:schemeClr val="accent1"/>
                </a:solidFill>
                <a:latin typeface="PT Serif"/>
                <a:sym typeface="PT Serif"/>
              </a:rPr>
              <a:t>201510040069</a:t>
            </a:r>
          </a:p>
          <a:p>
            <a:pPr>
              <a:spcBef>
                <a:spcPts val="600"/>
              </a:spcBef>
              <a:buSzPts val="1100"/>
            </a:pPr>
            <a:endParaRPr lang="es-ES" sz="1600" i="1" dirty="0">
              <a:solidFill>
                <a:schemeClr val="accent1"/>
              </a:solidFill>
              <a:latin typeface="PT Serif"/>
              <a:sym typeface="PT Serif"/>
            </a:endParaRPr>
          </a:p>
          <a:p>
            <a:pPr marL="0" lvl="0" indent="0" algn="l" rtl="0">
              <a:spcBef>
                <a:spcPts val="600"/>
              </a:spcBef>
              <a:spcAft>
                <a:spcPts val="0"/>
              </a:spcAft>
              <a:buNone/>
            </a:pPr>
            <a:r>
              <a:rPr lang="es-ES" sz="1600" i="1" dirty="0">
                <a:solidFill>
                  <a:schemeClr val="tx1"/>
                </a:solidFill>
                <a:latin typeface="PT Serif"/>
                <a:sym typeface="PT Serif"/>
              </a:rPr>
              <a:t>Juan José Ordoñez Barahona</a:t>
            </a:r>
          </a:p>
          <a:p>
            <a:pPr marL="0" lvl="0" indent="0" algn="l" rtl="0">
              <a:spcBef>
                <a:spcPts val="600"/>
              </a:spcBef>
              <a:spcAft>
                <a:spcPts val="0"/>
              </a:spcAft>
              <a:buClr>
                <a:schemeClr val="dk1"/>
              </a:buClr>
              <a:buSzPts val="1100"/>
              <a:buFont typeface="Arial"/>
              <a:buNone/>
            </a:pPr>
            <a:r>
              <a:rPr lang="es-ES" sz="1600" i="1" dirty="0">
                <a:solidFill>
                  <a:schemeClr val="accent1"/>
                </a:solidFill>
                <a:latin typeface="PT Serif"/>
                <a:sym typeface="PT Serif"/>
              </a:rPr>
              <a:t>201720050029</a:t>
            </a:r>
          </a:p>
          <a:p>
            <a:pPr marL="0" lvl="0" indent="0" algn="l" rtl="0">
              <a:spcBef>
                <a:spcPts val="600"/>
              </a:spcBef>
              <a:spcAft>
                <a:spcPts val="0"/>
              </a:spcAft>
              <a:buClr>
                <a:schemeClr val="dk1"/>
              </a:buClr>
              <a:buSzPts val="1100"/>
              <a:buFont typeface="Arial"/>
              <a:buNone/>
            </a:pPr>
            <a:endParaRPr lang="en-US" sz="1800" b="1" dirty="0">
              <a:solidFill>
                <a:schemeClr val="dk1"/>
              </a:solidFill>
              <a:latin typeface="PT Serif"/>
              <a:ea typeface="PT Serif"/>
              <a:cs typeface="PT Serif"/>
              <a:sym typeface="PT Serif"/>
            </a:endParaRPr>
          </a:p>
          <a:p>
            <a:pPr marL="0" lvl="0" indent="0" algn="l" rtl="0">
              <a:spcBef>
                <a:spcPts val="600"/>
              </a:spcBef>
              <a:spcAft>
                <a:spcPts val="0"/>
              </a:spcAft>
              <a:buClr>
                <a:schemeClr val="dk1"/>
              </a:buClr>
              <a:buSzPts val="1100"/>
              <a:buFont typeface="Arial"/>
              <a:buNone/>
            </a:pPr>
            <a:r>
              <a:rPr lang="es-ES" sz="1800" i="1" dirty="0">
                <a:solidFill>
                  <a:schemeClr val="tx1"/>
                </a:solidFill>
                <a:latin typeface="PT Serif"/>
                <a:sym typeface="PT Serif"/>
              </a:rPr>
              <a:t>Fernando Javier Pineda Lemus</a:t>
            </a:r>
          </a:p>
          <a:p>
            <a:pPr>
              <a:spcBef>
                <a:spcPts val="600"/>
              </a:spcBef>
              <a:buClr>
                <a:schemeClr val="dk1"/>
              </a:buClr>
              <a:buSzPts val="1100"/>
            </a:pPr>
            <a:r>
              <a:rPr lang="es-ES" sz="1800" i="1" dirty="0">
                <a:solidFill>
                  <a:schemeClr val="accent1"/>
                </a:solidFill>
                <a:latin typeface="PT Serif"/>
                <a:sym typeface="PT Serif"/>
              </a:rPr>
              <a:t>201820040042</a:t>
            </a:r>
          </a:p>
          <a:p>
            <a:pPr marL="0" lvl="0" indent="0" algn="l" rtl="0">
              <a:spcBef>
                <a:spcPts val="600"/>
              </a:spcBef>
              <a:spcAft>
                <a:spcPts val="0"/>
              </a:spcAft>
              <a:buClr>
                <a:schemeClr val="dk1"/>
              </a:buClr>
              <a:buSzPts val="1100"/>
              <a:buFont typeface="Arial"/>
              <a:buNone/>
            </a:pPr>
            <a:endParaRPr sz="1800" b="1" dirty="0">
              <a:solidFill>
                <a:schemeClr val="dk1"/>
              </a:solidFill>
              <a:latin typeface="PT Serif"/>
              <a:ea typeface="PT Serif"/>
              <a:cs typeface="PT Serif"/>
              <a:sym typeface="PT Serif"/>
            </a:endParaRPr>
          </a:p>
          <a:p>
            <a:pPr marL="0" lvl="0" indent="0" algn="l" rtl="0">
              <a:spcBef>
                <a:spcPts val="600"/>
              </a:spcBef>
              <a:spcAft>
                <a:spcPts val="0"/>
              </a:spcAft>
              <a:buNone/>
            </a:pPr>
            <a:endParaRPr dirty="0">
              <a:solidFill>
                <a:schemeClr val="dk1"/>
              </a:solidFill>
              <a:latin typeface="PT Serif"/>
              <a:ea typeface="PT Serif"/>
              <a:cs typeface="PT Serif"/>
              <a:sym typeface="PT Serif"/>
            </a:endParaRPr>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Google Shape;64;p12">
            <a:extLst>
              <a:ext uri="{FF2B5EF4-FFF2-40B4-BE49-F238E27FC236}">
                <a16:creationId xmlns:a16="http://schemas.microsoft.com/office/drawing/2014/main" id="{E60D9880-C19E-4B36-AE48-9DE559107B12}"/>
              </a:ext>
            </a:extLst>
          </p:cNvPr>
          <p:cNvSpPr txBox="1"/>
          <p:nvPr/>
        </p:nvSpPr>
        <p:spPr>
          <a:xfrm>
            <a:off x="4297650" y="1081125"/>
            <a:ext cx="3776700" cy="366872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s-ES" sz="1600" i="1" dirty="0">
                <a:solidFill>
                  <a:schemeClr val="tx1"/>
                </a:solidFill>
                <a:latin typeface="PT Serif"/>
                <a:sym typeface="PT Serif"/>
              </a:rPr>
              <a:t>Erick Lenin Barahona </a:t>
            </a:r>
            <a:r>
              <a:rPr lang="es-ES" sz="1600" i="1" dirty="0" err="1">
                <a:solidFill>
                  <a:schemeClr val="tx1"/>
                </a:solidFill>
                <a:latin typeface="PT Serif"/>
                <a:sym typeface="PT Serif"/>
              </a:rPr>
              <a:t>Perez</a:t>
            </a:r>
            <a:endParaRPr lang="es-ES" sz="1600" i="1" dirty="0">
              <a:solidFill>
                <a:schemeClr val="tx1"/>
              </a:solidFill>
              <a:latin typeface="PT Serif"/>
              <a:sym typeface="PT Serif"/>
            </a:endParaRPr>
          </a:p>
          <a:p>
            <a:pPr marL="0" lvl="0" indent="0" algn="l" rtl="0">
              <a:spcBef>
                <a:spcPts val="600"/>
              </a:spcBef>
              <a:spcAft>
                <a:spcPts val="0"/>
              </a:spcAft>
              <a:buClr>
                <a:schemeClr val="dk1"/>
              </a:buClr>
              <a:buSzPts val="1100"/>
              <a:buFont typeface="Arial"/>
              <a:buNone/>
            </a:pPr>
            <a:r>
              <a:rPr lang="es-ES" sz="1600" i="1" dirty="0">
                <a:solidFill>
                  <a:schemeClr val="accent1"/>
                </a:solidFill>
                <a:latin typeface="PT Serif"/>
                <a:sym typeface="PT Serif"/>
              </a:rPr>
              <a:t>201810050096</a:t>
            </a:r>
          </a:p>
          <a:p>
            <a:pPr marL="0" lvl="0" indent="0" algn="l" rtl="0">
              <a:spcBef>
                <a:spcPts val="600"/>
              </a:spcBef>
              <a:spcAft>
                <a:spcPts val="0"/>
              </a:spcAft>
              <a:buClr>
                <a:schemeClr val="dk1"/>
              </a:buClr>
              <a:buSzPts val="1100"/>
              <a:buFont typeface="Arial"/>
              <a:buNone/>
            </a:pPr>
            <a:endParaRPr lang="es-ES" b="1" dirty="0">
              <a:solidFill>
                <a:schemeClr val="dk1"/>
              </a:solidFill>
              <a:latin typeface="PT Serif"/>
              <a:ea typeface="PT Serif"/>
              <a:cs typeface="PT Serif"/>
              <a:sym typeface="PT Serif"/>
            </a:endParaRPr>
          </a:p>
          <a:p>
            <a:pPr marL="0" lvl="0" indent="0" algn="l" rtl="0">
              <a:spcBef>
                <a:spcPts val="600"/>
              </a:spcBef>
              <a:spcAft>
                <a:spcPts val="0"/>
              </a:spcAft>
              <a:buClr>
                <a:schemeClr val="dk1"/>
              </a:buClr>
              <a:buSzPts val="1100"/>
              <a:buFont typeface="Arial"/>
              <a:buNone/>
            </a:pPr>
            <a:r>
              <a:rPr lang="es-ES" sz="1600" i="1" dirty="0">
                <a:solidFill>
                  <a:schemeClr val="tx1"/>
                </a:solidFill>
                <a:latin typeface="PT Serif"/>
                <a:sym typeface="PT Serif"/>
              </a:rPr>
              <a:t>Yadira Lizbeth </a:t>
            </a:r>
            <a:r>
              <a:rPr lang="es-ES" sz="1600" i="1" dirty="0" err="1">
                <a:solidFill>
                  <a:schemeClr val="tx1"/>
                </a:solidFill>
                <a:latin typeface="PT Serif"/>
                <a:sym typeface="PT Serif"/>
              </a:rPr>
              <a:t>Fuentez</a:t>
            </a:r>
            <a:r>
              <a:rPr lang="es-ES" sz="1600" i="1" dirty="0">
                <a:solidFill>
                  <a:schemeClr val="tx1"/>
                </a:solidFill>
                <a:latin typeface="PT Serif"/>
                <a:sym typeface="PT Serif"/>
              </a:rPr>
              <a:t> </a:t>
            </a:r>
            <a:r>
              <a:rPr lang="es-ES" sz="1600" i="1" dirty="0" err="1">
                <a:solidFill>
                  <a:schemeClr val="tx1"/>
                </a:solidFill>
                <a:latin typeface="PT Serif"/>
                <a:sym typeface="PT Serif"/>
              </a:rPr>
              <a:t>Mejia</a:t>
            </a:r>
            <a:endParaRPr lang="es-ES" sz="1600" i="1" dirty="0">
              <a:solidFill>
                <a:schemeClr val="tx1"/>
              </a:solidFill>
              <a:latin typeface="PT Serif"/>
              <a:sym typeface="PT Serif"/>
            </a:endParaRPr>
          </a:p>
          <a:p>
            <a:pPr>
              <a:spcBef>
                <a:spcPts val="600"/>
              </a:spcBef>
              <a:buClr>
                <a:schemeClr val="dk1"/>
              </a:buClr>
              <a:buSzPts val="1100"/>
            </a:pPr>
            <a:r>
              <a:rPr lang="es-ES" sz="1600" i="1" dirty="0">
                <a:solidFill>
                  <a:schemeClr val="accent1"/>
                </a:solidFill>
                <a:latin typeface="PT Serif"/>
                <a:sym typeface="PT Serif"/>
              </a:rPr>
              <a:t>201820050034</a:t>
            </a:r>
          </a:p>
          <a:p>
            <a:pPr>
              <a:spcBef>
                <a:spcPts val="600"/>
              </a:spcBef>
              <a:buClr>
                <a:schemeClr val="dk1"/>
              </a:buClr>
              <a:buSzPts val="1100"/>
            </a:pPr>
            <a:endParaRPr lang="es-ES" sz="1600" i="1" dirty="0">
              <a:solidFill>
                <a:schemeClr val="accent1"/>
              </a:solidFill>
              <a:latin typeface="PT Serif"/>
              <a:sym typeface="PT Serif"/>
            </a:endParaRPr>
          </a:p>
          <a:p>
            <a:pPr marL="0" lvl="0" indent="0" algn="l" rtl="0">
              <a:spcBef>
                <a:spcPts val="600"/>
              </a:spcBef>
              <a:spcAft>
                <a:spcPts val="0"/>
              </a:spcAft>
              <a:buClr>
                <a:schemeClr val="dk1"/>
              </a:buClr>
              <a:buSzPts val="1100"/>
              <a:buFont typeface="Arial"/>
              <a:buNone/>
            </a:pPr>
            <a:r>
              <a:rPr lang="es-ES" sz="1600" i="1" dirty="0">
                <a:solidFill>
                  <a:schemeClr val="tx1"/>
                </a:solidFill>
                <a:latin typeface="PT Serif"/>
                <a:sym typeface="PT Serif"/>
              </a:rPr>
              <a:t>Dorcas Abigail Cano </a:t>
            </a:r>
            <a:r>
              <a:rPr lang="es-ES" sz="1600" i="1" dirty="0" err="1">
                <a:solidFill>
                  <a:schemeClr val="tx1"/>
                </a:solidFill>
                <a:latin typeface="PT Serif"/>
                <a:sym typeface="PT Serif"/>
              </a:rPr>
              <a:t>Hernandez</a:t>
            </a:r>
            <a:endParaRPr lang="es-ES" sz="1600" i="1" dirty="0">
              <a:solidFill>
                <a:schemeClr val="tx1"/>
              </a:solidFill>
              <a:latin typeface="PT Serif"/>
              <a:sym typeface="PT Serif"/>
            </a:endParaRPr>
          </a:p>
          <a:p>
            <a:pPr>
              <a:spcBef>
                <a:spcPts val="600"/>
              </a:spcBef>
              <a:buClr>
                <a:schemeClr val="dk1"/>
              </a:buClr>
              <a:buSzPts val="1100"/>
            </a:pPr>
            <a:r>
              <a:rPr lang="es-ES" sz="1600" i="1" dirty="0">
                <a:solidFill>
                  <a:schemeClr val="accent1"/>
                </a:solidFill>
                <a:latin typeface="PT Serif"/>
                <a:sym typeface="PT Serif"/>
              </a:rPr>
              <a:t>201820050034</a:t>
            </a:r>
          </a:p>
          <a:p>
            <a:pPr>
              <a:spcBef>
                <a:spcPts val="600"/>
              </a:spcBef>
              <a:buClr>
                <a:schemeClr val="dk1"/>
              </a:buClr>
              <a:buSzPts val="1100"/>
            </a:pPr>
            <a:endParaRPr lang="es-ES" sz="1600" i="1" dirty="0">
              <a:solidFill>
                <a:schemeClr val="accent1"/>
              </a:solidFill>
              <a:latin typeface="PT Serif"/>
              <a:sym typeface="PT Serif"/>
            </a:endParaRPr>
          </a:p>
          <a:p>
            <a:pPr>
              <a:spcBef>
                <a:spcPts val="600"/>
              </a:spcBef>
              <a:buClr>
                <a:schemeClr val="dk1"/>
              </a:buClr>
              <a:buSzPts val="1100"/>
            </a:pPr>
            <a:endParaRPr lang="es-ES" sz="2000" i="1" dirty="0">
              <a:solidFill>
                <a:schemeClr val="accent1"/>
              </a:solidFill>
              <a:latin typeface="PT Serif"/>
              <a:sym typeface="PT Serif"/>
            </a:endParaRPr>
          </a:p>
          <a:p>
            <a:pPr>
              <a:spcBef>
                <a:spcPts val="600"/>
              </a:spcBef>
              <a:buClr>
                <a:schemeClr val="dk1"/>
              </a:buClr>
              <a:buSzPts val="1100"/>
            </a:pPr>
            <a:endParaRPr lang="es-ES" sz="2000" i="1" dirty="0">
              <a:solidFill>
                <a:schemeClr val="accent1"/>
              </a:solidFill>
              <a:latin typeface="PT Serif"/>
              <a:sym typeface="PT Serif"/>
            </a:endParaRPr>
          </a:p>
          <a:p>
            <a:pPr>
              <a:spcBef>
                <a:spcPts val="600"/>
              </a:spcBef>
              <a:buClr>
                <a:schemeClr val="dk1"/>
              </a:buClr>
              <a:buSzPts val="1100"/>
            </a:pPr>
            <a:endParaRPr lang="es-ES" sz="2000" i="1" dirty="0">
              <a:solidFill>
                <a:schemeClr val="accent1"/>
              </a:solidFill>
              <a:latin typeface="PT Serif"/>
              <a:sym typeface="PT Serif"/>
            </a:endParaRPr>
          </a:p>
          <a:p>
            <a:pPr marL="0" lvl="0" indent="0" algn="l" rtl="0">
              <a:spcBef>
                <a:spcPts val="600"/>
              </a:spcBef>
              <a:spcAft>
                <a:spcPts val="0"/>
              </a:spcAft>
              <a:buClr>
                <a:schemeClr val="dk1"/>
              </a:buClr>
              <a:buSzPts val="1100"/>
              <a:buFont typeface="Arial"/>
              <a:buNone/>
            </a:pPr>
            <a:endParaRPr sz="1800" b="1" dirty="0">
              <a:solidFill>
                <a:schemeClr val="dk1"/>
              </a:solidFill>
              <a:latin typeface="PT Serif"/>
              <a:ea typeface="PT Serif"/>
              <a:cs typeface="PT Serif"/>
              <a:sym typeface="PT Serif"/>
            </a:endParaRPr>
          </a:p>
          <a:p>
            <a:pPr marL="0" lvl="0" indent="0" algn="l" rtl="0">
              <a:spcBef>
                <a:spcPts val="600"/>
              </a:spcBef>
              <a:spcAft>
                <a:spcPts val="0"/>
              </a:spcAft>
              <a:buNone/>
            </a:pPr>
            <a:endParaRPr dirty="0">
              <a:solidFill>
                <a:schemeClr val="dk1"/>
              </a:solidFill>
              <a:latin typeface="PT Serif"/>
              <a:ea typeface="PT Serif"/>
              <a:cs typeface="PT Serif"/>
              <a:sym typeface="PT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8" name="Google Shape;161;p21">
            <a:extLst>
              <a:ext uri="{FF2B5EF4-FFF2-40B4-BE49-F238E27FC236}">
                <a16:creationId xmlns:a16="http://schemas.microsoft.com/office/drawing/2014/main" id="{6506A61A-9D82-4CDB-AA16-C59D0A7C5813}"/>
              </a:ext>
            </a:extLst>
          </p:cNvPr>
          <p:cNvSpPr/>
          <p:nvPr/>
        </p:nvSpPr>
        <p:spPr>
          <a:xfrm>
            <a:off x="259645" y="198060"/>
            <a:ext cx="1207911" cy="1190473"/>
          </a:xfrm>
          <a:prstGeom prst="ellipse">
            <a:avLst/>
          </a:prstGeom>
          <a:solidFill>
            <a:srgbClr val="FFFFFF">
              <a:alpha val="86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Montserrat"/>
                <a:ea typeface="Montserrat"/>
                <a:cs typeface="Montserrat"/>
                <a:sym typeface="Montserrat"/>
              </a:rPr>
              <a:t>Zoom</a:t>
            </a:r>
            <a:endParaRPr sz="1000" b="1" dirty="0">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C25D058A-3C77-447D-846E-B87D9262197C}"/>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1253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007A9C-366A-46F6-9552-EA46F817F78A}"/>
              </a:ext>
            </a:extLst>
          </p:cNvPr>
          <p:cNvSpPr>
            <a:spLocks noGrp="1"/>
          </p:cNvSpPr>
          <p:nvPr>
            <p:ph type="title"/>
          </p:nvPr>
        </p:nvSpPr>
        <p:spPr/>
        <p:txBody>
          <a:bodyPr/>
          <a:lstStyle/>
          <a:p>
            <a:r>
              <a:rPr lang="en-US" dirty="0"/>
              <a:t>CONCLUCI</a:t>
            </a:r>
            <a:r>
              <a:rPr lang="es-ES" dirty="0"/>
              <a:t>ÓN</a:t>
            </a:r>
            <a:endParaRPr lang="es-HN" dirty="0"/>
          </a:p>
        </p:txBody>
      </p:sp>
      <p:sp>
        <p:nvSpPr>
          <p:cNvPr id="5" name="Marcador de número de diapositiva 4">
            <a:extLst>
              <a:ext uri="{FF2B5EF4-FFF2-40B4-BE49-F238E27FC236}">
                <a16:creationId xmlns:a16="http://schemas.microsoft.com/office/drawing/2014/main" id="{62904C6B-199C-416F-8348-095E0C57E9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HN" smtClean="0"/>
              <a:t>21</a:t>
            </a:fld>
            <a:endParaRPr lang="es-HN"/>
          </a:p>
        </p:txBody>
      </p:sp>
      <p:sp>
        <p:nvSpPr>
          <p:cNvPr id="6" name="Google Shape;87;p15">
            <a:extLst>
              <a:ext uri="{FF2B5EF4-FFF2-40B4-BE49-F238E27FC236}">
                <a16:creationId xmlns:a16="http://schemas.microsoft.com/office/drawing/2014/main" id="{4F4427AD-888B-43D9-AC45-C4244FACFEA6}"/>
              </a:ext>
            </a:extLst>
          </p:cNvPr>
          <p:cNvSpPr txBox="1">
            <a:spLocks noGrp="1"/>
          </p:cNvSpPr>
          <p:nvPr>
            <p:ph type="body" idx="1"/>
          </p:nvPr>
        </p:nvSpPr>
        <p:spPr>
          <a:xfrm>
            <a:off x="654756" y="1818900"/>
            <a:ext cx="8060266" cy="2143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HN" i="1" dirty="0">
                <a:solidFill>
                  <a:schemeClr val="accent1"/>
                </a:solidFill>
              </a:rPr>
              <a:t>Existen muchas tecnologías hoy en día capaz de brindar servicio remoto a través de internet ya sea con un servicio en la nube o una </a:t>
            </a:r>
            <a:r>
              <a:rPr lang="es-HN" i="1" dirty="0" err="1">
                <a:solidFill>
                  <a:schemeClr val="accent1"/>
                </a:solidFill>
              </a:rPr>
              <a:t>aplicaci</a:t>
            </a:r>
            <a:r>
              <a:rPr lang="es-ES" i="1" dirty="0" err="1">
                <a:solidFill>
                  <a:schemeClr val="accent1"/>
                </a:solidFill>
              </a:rPr>
              <a:t>ó</a:t>
            </a:r>
            <a:r>
              <a:rPr lang="es-HN" i="1" dirty="0">
                <a:solidFill>
                  <a:schemeClr val="accent1"/>
                </a:solidFill>
              </a:rPr>
              <a:t>n u programa remoto capas de compartir pantalla sin tanto margen de retraso y compatibilidad con variedad de dispositivos que hacen las sesiones sean más interesantes y efectivas.</a:t>
            </a:r>
            <a:endParaRPr i="1" dirty="0">
              <a:solidFill>
                <a:schemeClr val="accent1"/>
              </a:solidFill>
            </a:endParaRPr>
          </a:p>
        </p:txBody>
      </p:sp>
    </p:spTree>
    <p:extLst>
      <p:ext uri="{BB962C8B-B14F-4D97-AF65-F5344CB8AC3E}">
        <p14:creationId xmlns:p14="http://schemas.microsoft.com/office/powerpoint/2010/main" val="183636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ctrTitle" idx="4294967295"/>
          </p:nvPr>
        </p:nvSpPr>
        <p:spPr>
          <a:xfrm>
            <a:off x="685800" y="2293350"/>
            <a:ext cx="77724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GRACIAS!</a:t>
            </a:r>
            <a:endParaRPr sz="5400" dirty="0"/>
          </a:p>
        </p:txBody>
      </p:sp>
      <p:sp>
        <p:nvSpPr>
          <p:cNvPr id="337" name="Google Shape;337;p3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685800" y="1610099"/>
            <a:ext cx="77724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Pantalla compartida</a:t>
            </a:r>
            <a:endParaRPr sz="2400" dirty="0"/>
          </a:p>
        </p:txBody>
      </p:sp>
      <p:sp>
        <p:nvSpPr>
          <p:cNvPr id="74" name="Google Shape;74;p13"/>
          <p:cNvSpPr txBox="1">
            <a:spLocks noGrp="1"/>
          </p:cNvSpPr>
          <p:nvPr>
            <p:ph type="body" idx="4294967295"/>
          </p:nvPr>
        </p:nvSpPr>
        <p:spPr>
          <a:xfrm>
            <a:off x="624149" y="2166899"/>
            <a:ext cx="7895700" cy="153585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i="1" dirty="0">
                <a:solidFill>
                  <a:schemeClr val="accent1"/>
                </a:solidFill>
              </a:rPr>
              <a:t>Tambien conocido como escritorio compartido, es la practica de compartir los contenidos de la pantalla con uno o mas dispositivos. </a:t>
            </a:r>
            <a:endParaRPr i="1" dirty="0">
              <a:solidFill>
                <a:schemeClr val="accent1"/>
              </a:solidFill>
            </a:endParaRPr>
          </a:p>
        </p:txBody>
      </p:sp>
      <p:sp>
        <p:nvSpPr>
          <p:cNvPr id="76" name="Google Shape;7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a:extLst>
              <a:ext uri="{FF2B5EF4-FFF2-40B4-BE49-F238E27FC236}">
                <a16:creationId xmlns:a16="http://schemas.microsoft.com/office/drawing/2014/main" id="{55BA7C81-2555-45D3-9B8C-B3EF204D87A8}"/>
              </a:ext>
            </a:extLst>
          </p:cNvPr>
          <p:cNvPicPr>
            <a:picLocks noChangeAspect="1"/>
          </p:cNvPicPr>
          <p:nvPr/>
        </p:nvPicPr>
        <p:blipFill>
          <a:blip r:embed="rId3"/>
          <a:stretch>
            <a:fillRect/>
          </a:stretch>
        </p:blipFill>
        <p:spPr>
          <a:xfrm>
            <a:off x="3859735" y="319613"/>
            <a:ext cx="1424529" cy="14245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BENEFICIOS AL COMPARTIR PANTALLA</a:t>
            </a:r>
            <a:endParaRPr dirty="0"/>
          </a:p>
        </p:txBody>
      </p:sp>
      <p:sp>
        <p:nvSpPr>
          <p:cNvPr id="145" name="Google Shape;145;p19"/>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Mejor colaboración</a:t>
            </a:r>
            <a:endParaRPr sz="1600" b="1" dirty="0">
              <a:latin typeface="Montserrat"/>
              <a:ea typeface="Montserrat"/>
              <a:cs typeface="Montserrat"/>
              <a:sym typeface="Montserrat"/>
            </a:endParaRPr>
          </a:p>
          <a:p>
            <a:pPr marL="0" lvl="0" indent="0" algn="l" rtl="0">
              <a:spcBef>
                <a:spcPts val="600"/>
              </a:spcBef>
              <a:spcAft>
                <a:spcPts val="0"/>
              </a:spcAft>
              <a:buNone/>
            </a:pPr>
            <a:r>
              <a:rPr lang="en" sz="1600" dirty="0"/>
              <a:t>Ayudarse mutuamente en documentos codo a codo desde cualquier parte del mundo y es mucho mas facil realizar presentaciones ya que todos estan al detalle con el trabajo.</a:t>
            </a:r>
            <a:endParaRPr sz="1600" dirty="0"/>
          </a:p>
        </p:txBody>
      </p:sp>
      <p:sp>
        <p:nvSpPr>
          <p:cNvPr id="146" name="Google Shape;146;p19"/>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Capacitación efectiva</a:t>
            </a:r>
            <a:endParaRPr sz="1600" b="1" dirty="0">
              <a:latin typeface="Montserrat"/>
              <a:ea typeface="Montserrat"/>
              <a:cs typeface="Montserrat"/>
              <a:sym typeface="Montserrat"/>
            </a:endParaRPr>
          </a:p>
          <a:p>
            <a:pPr marL="0" lvl="0" indent="0" algn="l" rtl="0">
              <a:spcBef>
                <a:spcPts val="600"/>
              </a:spcBef>
              <a:spcAft>
                <a:spcPts val="0"/>
              </a:spcAft>
              <a:buNone/>
            </a:pPr>
            <a:r>
              <a:rPr lang="es-HN" sz="1600" dirty="0"/>
              <a:t>Las personas que brindan capacitación pueden hacer que las sesiones sean más interesantes y efectivas.</a:t>
            </a:r>
            <a:endParaRPr sz="1600" dirty="0"/>
          </a:p>
        </p:txBody>
      </p:sp>
      <p:sp>
        <p:nvSpPr>
          <p:cNvPr id="147" name="Google Shape;147;p19"/>
          <p:cNvSpPr txBox="1">
            <a:spLocks noGrp="1"/>
          </p:cNvSpPr>
          <p:nvPr>
            <p:ph type="body" idx="3"/>
          </p:nvPr>
        </p:nvSpPr>
        <p:spPr>
          <a:xfrm>
            <a:off x="5983126" y="1281750"/>
            <a:ext cx="2630295"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Procesos optimizados</a:t>
            </a:r>
            <a:endParaRPr sz="1600" b="1" dirty="0">
              <a:latin typeface="Montserrat"/>
              <a:ea typeface="Montserrat"/>
              <a:cs typeface="Montserrat"/>
              <a:sym typeface="Montserrat"/>
            </a:endParaRPr>
          </a:p>
          <a:p>
            <a:pPr marL="0" lvl="0" indent="0" algn="l" rtl="0">
              <a:spcBef>
                <a:spcPts val="600"/>
              </a:spcBef>
              <a:spcAft>
                <a:spcPts val="0"/>
              </a:spcAft>
              <a:buNone/>
            </a:pPr>
            <a:r>
              <a:rPr lang="es-HN" sz="1600" dirty="0"/>
              <a:t>No es necesario enviar e-mail con las presentaciones o los documentos que necesitan. Comparte y analiza los documentos en tiempo real.</a:t>
            </a:r>
            <a:endParaRPr sz="1600" dirty="0"/>
          </a:p>
        </p:txBody>
      </p:sp>
      <p:sp>
        <p:nvSpPr>
          <p:cNvPr id="148" name="Google Shape;148;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COMPARTIR PANTALLA</a:t>
            </a:r>
            <a:endParaRPr dirty="0"/>
          </a:p>
        </p:txBody>
      </p:sp>
      <p:sp>
        <p:nvSpPr>
          <p:cNvPr id="82" name="Google Shape;82;p14"/>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Mejores programas</a:t>
            </a:r>
            <a:r>
              <a:rPr lang="en-US" dirty="0"/>
              <a:t>/</a:t>
            </a:r>
            <a:r>
              <a:rPr lang="en-US" dirty="0" err="1"/>
              <a:t>aplicaciones</a:t>
            </a:r>
            <a:endParaRPr dirty="0"/>
          </a:p>
        </p:txBody>
      </p:sp>
    </p:spTree>
    <p:extLst>
      <p:ext uri="{BB962C8B-B14F-4D97-AF65-F5344CB8AC3E}">
        <p14:creationId xmlns:p14="http://schemas.microsoft.com/office/powerpoint/2010/main" val="201679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p:nvPr>
        </p:nvSpPr>
        <p:spPr>
          <a:xfrm>
            <a:off x="2594050" y="2449744"/>
            <a:ext cx="5864100" cy="88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err="1"/>
              <a:t>ApowerMirror</a:t>
            </a:r>
            <a:endParaRPr sz="4800" dirty="0"/>
          </a:p>
        </p:txBody>
      </p:sp>
      <p:sp>
        <p:nvSpPr>
          <p:cNvPr id="101" name="Google Shape;101;p17"/>
          <p:cNvSpPr txBox="1">
            <a:spLocks noGrp="1"/>
          </p:cNvSpPr>
          <p:nvPr>
            <p:ph type="subTitle" idx="1"/>
          </p:nvPr>
        </p:nvSpPr>
        <p:spPr>
          <a:xfrm>
            <a:off x="2594200" y="3240125"/>
            <a:ext cx="5864100" cy="63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Desarrolladora: </a:t>
            </a:r>
            <a:r>
              <a:rPr lang="es-HN" dirty="0" err="1"/>
              <a:t>Apowersoft</a:t>
            </a:r>
            <a:r>
              <a:rPr lang="es-HN" dirty="0"/>
              <a:t> Ltd.</a:t>
            </a:r>
            <a:endParaRPr dirty="0"/>
          </a:p>
        </p:txBody>
      </p:sp>
      <p:grpSp>
        <p:nvGrpSpPr>
          <p:cNvPr id="103" name="Google Shape;103;p17"/>
          <p:cNvGrpSpPr/>
          <p:nvPr/>
        </p:nvGrpSpPr>
        <p:grpSpPr>
          <a:xfrm>
            <a:off x="2909454" y="1111064"/>
            <a:ext cx="888022" cy="770150"/>
            <a:chOff x="3927500" y="301425"/>
            <a:chExt cx="461550" cy="411625"/>
          </a:xfrm>
        </p:grpSpPr>
        <p:sp>
          <p:nvSpPr>
            <p:cNvPr id="104" name="Google Shape;104;p1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4294967295"/>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Imagen 2">
            <a:extLst>
              <a:ext uri="{FF2B5EF4-FFF2-40B4-BE49-F238E27FC236}">
                <a16:creationId xmlns:a16="http://schemas.microsoft.com/office/drawing/2014/main" id="{EE038A69-B311-4CB8-B2DB-D3B98804792A}"/>
              </a:ext>
            </a:extLst>
          </p:cNvPr>
          <p:cNvPicPr>
            <a:picLocks noChangeAspect="1"/>
          </p:cNvPicPr>
          <p:nvPr/>
        </p:nvPicPr>
        <p:blipFill>
          <a:blip r:embed="rId3"/>
          <a:stretch>
            <a:fillRect/>
          </a:stretch>
        </p:blipFill>
        <p:spPr>
          <a:xfrm>
            <a:off x="2593629" y="619331"/>
            <a:ext cx="1411831" cy="14118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587021" y="1818900"/>
            <a:ext cx="8218311"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HN" sz="2000" dirty="0" err="1"/>
              <a:t>ApowerMirror</a:t>
            </a:r>
            <a:r>
              <a:rPr lang="es-HN" sz="2000" dirty="0"/>
              <a:t> es una práctica herramienta diseñada para duplicar dispositivos iOS y Android en ordenadores. Es compatible con múltiples plataformas, incluidas Windows, Mac, Android y iPhone. Asimismo, es posible controlar sistemas Android con el ratón y el teclado del PC. Los </a:t>
            </a:r>
            <a:r>
              <a:rPr lang="es-HN" sz="2000" dirty="0" err="1"/>
              <a:t>gamers</a:t>
            </a:r>
            <a:r>
              <a:rPr lang="es-HN" sz="2000" dirty="0"/>
              <a:t> pueden jugar a sus juegos de Android en el ordenador sin necesidad de usar emuladores ni rootear su dispositivo.</a:t>
            </a:r>
            <a:endParaRPr lang="en-US" sz="2000" dirty="0"/>
          </a:p>
        </p:txBody>
      </p:sp>
      <p:sp>
        <p:nvSpPr>
          <p:cNvPr id="88" name="Google Shape;88;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4" name="Imagen 3">
            <a:extLst>
              <a:ext uri="{FF2B5EF4-FFF2-40B4-BE49-F238E27FC236}">
                <a16:creationId xmlns:a16="http://schemas.microsoft.com/office/drawing/2014/main" id="{1955DB80-28A1-4D6D-BBF8-A0112A177B58}"/>
              </a:ext>
            </a:extLst>
          </p:cNvPr>
          <p:cNvPicPr>
            <a:picLocks noChangeAspect="1"/>
          </p:cNvPicPr>
          <p:nvPr/>
        </p:nvPicPr>
        <p:blipFill>
          <a:blip r:embed="rId3"/>
          <a:stretch>
            <a:fillRect/>
          </a:stretch>
        </p:blipFill>
        <p:spPr>
          <a:xfrm>
            <a:off x="0" y="0"/>
            <a:ext cx="9144000" cy="5143500"/>
          </a:xfrm>
          <a:prstGeom prst="rect">
            <a:avLst/>
          </a:prstGeom>
        </p:spPr>
      </p:pic>
      <p:sp>
        <p:nvSpPr>
          <p:cNvPr id="162" name="Google Shape;162;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1216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6" name="Imagen 35">
            <a:extLst>
              <a:ext uri="{FF2B5EF4-FFF2-40B4-BE49-F238E27FC236}">
                <a16:creationId xmlns:a16="http://schemas.microsoft.com/office/drawing/2014/main" id="{A1FFDE4D-4D70-4870-A025-29C69BA92D1C}"/>
              </a:ext>
            </a:extLst>
          </p:cNvPr>
          <p:cNvPicPr>
            <a:picLocks noChangeAspect="1"/>
          </p:cNvPicPr>
          <p:nvPr/>
        </p:nvPicPr>
        <p:blipFill>
          <a:blip r:embed="rId3"/>
          <a:stretch>
            <a:fillRect/>
          </a:stretch>
        </p:blipFill>
        <p:spPr>
          <a:xfrm>
            <a:off x="2656881" y="642722"/>
            <a:ext cx="1411831" cy="1411831"/>
          </a:xfrm>
          <a:prstGeom prst="rect">
            <a:avLst/>
          </a:prstGeom>
        </p:spPr>
      </p:pic>
      <p:sp>
        <p:nvSpPr>
          <p:cNvPr id="100" name="Google Shape;100;p17"/>
          <p:cNvSpPr txBox="1">
            <a:spLocks noGrp="1"/>
          </p:cNvSpPr>
          <p:nvPr>
            <p:ph type="ctrTitle"/>
          </p:nvPr>
        </p:nvSpPr>
        <p:spPr>
          <a:xfrm>
            <a:off x="2594050" y="2449744"/>
            <a:ext cx="5864100" cy="88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TeamViewer</a:t>
            </a:r>
            <a:endParaRPr sz="4800" dirty="0"/>
          </a:p>
        </p:txBody>
      </p:sp>
      <p:sp>
        <p:nvSpPr>
          <p:cNvPr id="101" name="Google Shape;101;p17"/>
          <p:cNvSpPr txBox="1">
            <a:spLocks noGrp="1"/>
          </p:cNvSpPr>
          <p:nvPr>
            <p:ph type="subTitle" idx="1"/>
          </p:nvPr>
        </p:nvSpPr>
        <p:spPr>
          <a:xfrm>
            <a:off x="2594200" y="3240125"/>
            <a:ext cx="5864100" cy="63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a:t>Desarrolladora: GFI Software.</a:t>
            </a:r>
            <a:endParaRPr dirty="0"/>
          </a:p>
        </p:txBody>
      </p:sp>
      <p:sp>
        <p:nvSpPr>
          <p:cNvPr id="131" name="Google Shape;131;p17"/>
          <p:cNvSpPr txBox="1">
            <a:spLocks noGrp="1"/>
          </p:cNvSpPr>
          <p:nvPr>
            <p:ph type="sldNum" idx="4294967295"/>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857138904"/>
      </p:ext>
    </p:extLst>
  </p:cSld>
  <p:clrMapOvr>
    <a:masterClrMapping/>
  </p:clrMapOvr>
</p:sld>
</file>

<file path=ppt/theme/theme1.xml><?xml version="1.0" encoding="utf-8"?>
<a:theme xmlns:a="http://schemas.openxmlformats.org/drawingml/2006/main"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567</Words>
  <Application>Microsoft Office PowerPoint</Application>
  <PresentationFormat>Presentación en pantalla (16:9)</PresentationFormat>
  <Paragraphs>78</Paragraphs>
  <Slides>22</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Montserrat</vt:lpstr>
      <vt:lpstr>PT Serif</vt:lpstr>
      <vt:lpstr>Beatrice template</vt:lpstr>
      <vt:lpstr>Pantalla compartida mediante programas</vt:lpstr>
      <vt:lpstr>INTEGRANTES</vt:lpstr>
      <vt:lpstr>Pantalla compartida</vt:lpstr>
      <vt:lpstr>BENEFICIOS AL COMPARTIR PANTALLA</vt:lpstr>
      <vt:lpstr>COMPARTIR PANTALLA</vt:lpstr>
      <vt:lpstr>ApowerMirror</vt:lpstr>
      <vt:lpstr>Presentación de PowerPoint</vt:lpstr>
      <vt:lpstr>Presentación de PowerPoint</vt:lpstr>
      <vt:lpstr>TeamViewer</vt:lpstr>
      <vt:lpstr>Presentación de PowerPoint</vt:lpstr>
      <vt:lpstr>Presentación de PowerPoint</vt:lpstr>
      <vt:lpstr>AnyDesk</vt:lpstr>
      <vt:lpstr>Presentación de PowerPoint</vt:lpstr>
      <vt:lpstr>Presentación de PowerPoint</vt:lpstr>
      <vt:lpstr>Zoom</vt:lpstr>
      <vt:lpstr>Presentación de PowerPoint</vt:lpstr>
      <vt:lpstr>Presentación de PowerPoint</vt:lpstr>
      <vt:lpstr>Chrome Remote Desktop</vt:lpstr>
      <vt:lpstr>Presentación de PowerPoint</vt:lpstr>
      <vt:lpstr>Presentación de PowerPoint</vt:lpstr>
      <vt:lpstr>CONCLUCIÓN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Compartir pantalla mediante programas</dc:title>
  <dc:creator>Jose Barahona</dc:creator>
  <cp:lastModifiedBy>Jose Barahona</cp:lastModifiedBy>
  <cp:revision>12</cp:revision>
  <dcterms:modified xsi:type="dcterms:W3CDTF">2021-07-15T03:54:41Z</dcterms:modified>
</cp:coreProperties>
</file>