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6" r:id="rId6"/>
    <p:sldId id="258" r:id="rId7"/>
    <p:sldId id="257" r:id="rId8"/>
    <p:sldId id="260" r:id="rId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B5548-2880-3B95-F0E4-163B4A0D1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DD2621-773E-62B4-B53B-4F955656D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D67E3-EE69-63B7-FD42-D863625F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71F0-9EB8-41C1-A9FD-DD63343433E3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FB423-D058-30BD-38D3-2374C5F8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0B78E-45FE-C1E3-C4E3-A5608AFE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D0-7946-477F-8D4A-E5BC5B2809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6616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2DA6C-3227-ADEE-39AB-98211C34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D6BDD6-995F-BF80-2E4F-ED53DBD9A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6AC9F-2C0B-43A9-1EF1-EC2CFF5C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71F0-9EB8-41C1-A9FD-DD63343433E3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93286-7D00-67D6-6968-F660F751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4E058E-D0AD-21A3-F24B-B9E7465B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D0-7946-477F-8D4A-E5BC5B2809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9852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87E58C-B6E2-1C63-125D-D1B3F72C5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35ABF5-459F-ADA7-1FA0-498D2C8AE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1858F-9AD3-3B32-8D98-97F7E33D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71F0-9EB8-41C1-A9FD-DD63343433E3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B4D25-FEE2-4C19-04F1-E577B6D0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A44984-156D-4D20-0F89-92355186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D0-7946-477F-8D4A-E5BC5B2809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2896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13ABC-D908-7B45-6802-70EFCA3E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A4BB8-9158-DC1C-3347-B5DF943C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6A1C44-FF43-BC49-0981-28F873B1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71F0-9EB8-41C1-A9FD-DD63343433E3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F840CF-8F66-BDA9-13E3-65B9D703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C24E5-3E70-C874-7CFC-C47A60E4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D0-7946-477F-8D4A-E5BC5B2809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497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5796D-BF55-681B-46BC-54A9AC35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BA9EF5-4B72-E3F2-E347-381514AD8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D30958-3871-89D7-EE39-1EC6EC35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71F0-9EB8-41C1-A9FD-DD63343433E3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E449EF-4319-D88F-2E74-C2CCA7EA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62868D-8C5F-D2E6-B8F6-271D4FE8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D0-7946-477F-8D4A-E5BC5B2809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4078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DBD45-8CB7-E7F1-FE89-F96D64A8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CD3649-05F1-62AA-171E-A97969F8F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FAB4B2-C283-F640-74A8-3D54C153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3915A0-8A03-C601-A33A-F058FE98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71F0-9EB8-41C1-A9FD-DD63343433E3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56CF5B-B802-E934-B31E-1D62CB1D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3F9B16-020F-6BC2-99D9-014B7791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D0-7946-477F-8D4A-E5BC5B2809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2791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E6EE7-434B-3556-ADCD-0560EFAE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D02227-EE15-9976-B954-181B8B2D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63B64F-9093-A563-73F9-2956C4195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4988AF-EF94-C8D4-E146-989AB57A9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CC4209-3815-603E-E6B2-B65B53B5B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F21F5F-CE74-D825-7812-5A9D8BB6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71F0-9EB8-41C1-A9FD-DD63343433E3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823F4A-4F62-8941-CF5A-7CEDD032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969924-3607-A0ED-8F32-94EB812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D0-7946-477F-8D4A-E5BC5B2809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474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C59A4-ADC8-994C-EE9D-DE689289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DA5325-710D-9450-7A54-97B0DC33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71F0-9EB8-41C1-A9FD-DD63343433E3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099E88-68DE-F050-B5F7-2EFF7EC1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85928F-5DD2-52A6-C1E1-E10EEB6F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D0-7946-477F-8D4A-E5BC5B2809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5624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4A72FB-9FE2-1522-A55D-A965BC75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71F0-9EB8-41C1-A9FD-DD63343433E3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C86C7A-32F9-3A82-8A9A-EE459A0D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56AA0C-7106-1447-0718-E28A3F88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D0-7946-477F-8D4A-E5BC5B2809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14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2DFFE-BF2A-8845-1711-19EB7DC6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6C851-5693-693C-D1B4-47B6442E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7B5A3A-C1E3-87C5-4650-586605B7E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61302C-E14C-E490-49E6-E2C7556F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71F0-9EB8-41C1-A9FD-DD63343433E3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B0BF7F-B041-09A2-95D4-CA0700BF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5A5E35-041A-2872-16F7-AD192167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D0-7946-477F-8D4A-E5BC5B2809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4291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44E4C-C29D-36F4-B34B-2DDD8C4B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A9FD38-00CF-2CF1-39B2-7E33D794E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F3E9E1-02BA-0B1D-9F20-0E3A4659C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C127C7-E430-FC81-DB0F-52FB3928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71F0-9EB8-41C1-A9FD-DD63343433E3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DDCBF0-46FA-BCD0-5C5D-DEC23A3B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C1567B-92C5-A56F-1A86-024F5B3D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D0-7946-477F-8D4A-E5BC5B2809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9532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4EA587-02BD-9C11-C4AE-13685E26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02CD41-B0D4-40EE-EFE7-67591BAA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67F7F-1B18-DFAB-8C47-DFADE74DE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71F0-9EB8-41C1-A9FD-DD63343433E3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2CE9A1-3752-452B-2C8D-66E600494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DD2D60-6860-9938-0020-BA1F49812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43D0-7946-477F-8D4A-E5BC5B28096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5650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DCE3F-13B3-5BF1-9057-630B1C99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2766218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Diagramas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3930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6BFC07-73A0-A7FC-E940-B4CCAEDE8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413" y="273072"/>
            <a:ext cx="3857762" cy="631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E9F396A-2F64-122E-EDD6-B71B09226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42" y="137142"/>
            <a:ext cx="8861908" cy="65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4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6C1E16-2865-889C-8968-11797947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519" y="334254"/>
            <a:ext cx="8209888" cy="593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3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EE966E0-E71E-C2AD-DD20-8E0275CEF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"/>
          <a:stretch/>
        </p:blipFill>
        <p:spPr>
          <a:xfrm>
            <a:off x="1935065" y="664114"/>
            <a:ext cx="7780694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82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67B8CA45186A440BE41B00D1B2099AE" ma:contentTypeVersion="13" ma:contentTypeDescription="Crear nuevo documento." ma:contentTypeScope="" ma:versionID="d11aed998c84ddcb4844536c8704e1d3">
  <xsd:schema xmlns:xsd="http://www.w3.org/2001/XMLSchema" xmlns:xs="http://www.w3.org/2001/XMLSchema" xmlns:p="http://schemas.microsoft.com/office/2006/metadata/properties" xmlns:ns3="15b5dc76-7c8a-489f-9fa5-83b2959c2446" xmlns:ns4="8334485c-fe2e-433b-ab54-6c5b4e4f005d" targetNamespace="http://schemas.microsoft.com/office/2006/metadata/properties" ma:root="true" ma:fieldsID="5e9db54b858a8de0c4e6436828080b53" ns3:_="" ns4:_="">
    <xsd:import namespace="15b5dc76-7c8a-489f-9fa5-83b2959c2446"/>
    <xsd:import namespace="8334485c-fe2e-433b-ab54-6c5b4e4f00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5dc76-7c8a-489f-9fa5-83b2959c24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485c-fe2e-433b-ab54-6c5b4e4f005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b5dc76-7c8a-489f-9fa5-83b2959c2446" xsi:nil="true"/>
  </documentManagement>
</p:properties>
</file>

<file path=customXml/itemProps1.xml><?xml version="1.0" encoding="utf-8"?>
<ds:datastoreItem xmlns:ds="http://schemas.openxmlformats.org/officeDocument/2006/customXml" ds:itemID="{E10291BE-284E-43F6-9210-029C02F40E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597375-5125-43F5-8B0A-303249ED66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b5dc76-7c8a-489f-9fa5-83b2959c2446"/>
    <ds:schemaRef ds:uri="8334485c-fe2e-433b-ab54-6c5b4e4f00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F31A43-8CD3-4197-BEEB-C2EE0624F8D9}">
  <ds:schemaRefs>
    <ds:schemaRef ds:uri="http://schemas.openxmlformats.org/package/2006/metadata/core-properties"/>
    <ds:schemaRef ds:uri="15b5dc76-7c8a-489f-9fa5-83b2959c2446"/>
    <ds:schemaRef ds:uri="http://schemas.microsoft.com/office/2006/documentManagement/types"/>
    <ds:schemaRef ds:uri="http://schemas.microsoft.com/office/infopath/2007/PartnerControls"/>
    <ds:schemaRef ds:uri="8334485c-fe2e-433b-ab54-6c5b4e4f005d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Diagramas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Casos de Uso</dc:title>
  <dc:creator>de Leon de Leon, Jairo Samuel</dc:creator>
  <cp:lastModifiedBy>20812 - JOSE BENJAMIN MENDEZ SALGUERO</cp:lastModifiedBy>
  <cp:revision>5</cp:revision>
  <dcterms:created xsi:type="dcterms:W3CDTF">2023-09-02T17:00:50Z</dcterms:created>
  <dcterms:modified xsi:type="dcterms:W3CDTF">2023-09-02T17:35:28Z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0x010100867B8CA45186A440BE41B00D1B2099AE</vt:lpwstr>
  </property>
</Properties>
</file>