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ABE4-D7CD-412A-8813-F24D67E3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F0908-96F6-4B80-A68F-2872E0B3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2ECC-4536-479E-BEBF-25CD14ED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6DA4-FB87-4D37-BD89-609E133E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F454-8CF8-4D13-A63A-C592F9E3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427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247C-5A1B-4D57-B3FC-E01B253B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798ED-BE45-47F0-B074-3C8AC5C7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5642-1A12-40CD-9D18-6DB10083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D114-7BB6-4661-A33A-45D60D1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18FE-E3E8-4405-BC03-4A81B1DB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27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75959-3CD8-4ABF-85D8-C54737A93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32237-2837-4B5D-BF1C-FD6C6ED3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26AF-F04F-44DD-AEBE-0042C9F0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C2B8-E6D0-4650-B1C6-F0190094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4667-F283-4B03-AC2B-3F3CA5EE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759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4EB-1655-4177-92A2-84C4D0B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82CB-8DFD-4CC6-898E-8D2118AF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E206-9EE4-4C15-BCA7-48F4375A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6FB9-7248-4105-B46F-24DFE230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7A96-7B15-42A6-BA87-E63063D9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496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1989-4C9A-42DF-A28D-6A3C7150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892F-16CE-48D6-ADC6-56AC54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551B-E509-45EC-B55F-F181B3DD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7A09-4E06-48FA-AF94-0837C13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A10B-8CBF-414A-9BA7-457092F8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2453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9179-6592-4503-8D7E-735A1D99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37BB-322F-4C92-9E4B-86A88DE1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58BA-A99D-47B9-9B92-8C615DBDD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C4AE5-D81B-497D-A6BB-993CA3E4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6CAE-4F5F-4848-BA3F-46504652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90B45-1373-4B99-A505-1714D7C8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766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B0F0-4994-40FD-9606-36ED386A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90E8-AE77-4DCA-8C53-5085D879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E8BB-F7E2-46D2-B66F-D91A37F51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900BA-3418-45A9-9838-330B38CDC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A3973-0E2F-4329-8336-C3706E7A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2A699-6A86-4DBF-96D1-AA6B0221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3A57-04A3-46D5-B382-E265B747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3D8ED-412E-4149-90E6-BBE038E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1591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4193-2D8E-4177-8DCC-3DA84FEE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41DD-64DA-4B95-BD79-DBA67569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8932-9E76-4835-8F10-2D01A4A7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6DFC-0675-47E3-8BCA-FAE90661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560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2E58-92B7-40BA-879D-816A8B8C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0C4AA-6E3E-47BB-A53D-27AA7653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37E0B-4AA7-4B17-AF74-FE1E9F0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15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518E-4403-449C-AEDB-1E5EC7C8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498D-A803-403F-94D8-E1AAA11B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910CD-7A2A-4BC3-AA47-17FDB356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9B269-BC62-48AB-9B93-F557AF34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1B17-01A7-444D-9A9F-F51A9BD8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7D82-18C2-4904-8DF9-8947133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676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E7F9-8C57-4C1C-AC82-DA7DD20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FF8B5-581F-4013-95A8-4A904AA13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F9B5E-797E-4B4F-B3FF-B053E7C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475C-E373-4598-93C8-DD2B18A2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A33A-AA46-400B-8D2C-D919891F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6909-6EC3-4B16-B43F-F9D377F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619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591EA-6883-491A-AB52-79ADE1C8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B9F5-2F0E-48D6-B4C2-2E0E8270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79C5-1404-4D90-BAD3-703ED76C0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F1E0-2F64-4C53-8EAF-DBD6BCA6C06D}" type="datetimeFigureOut">
              <a:rPr lang="es-DO" smtClean="0"/>
              <a:t>5/9/2024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85DA-8249-4ACB-9D90-3ED7AA908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0436-762F-490B-9D88-DC523AE5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10F1-62CC-49E2-AB0A-71322846ED16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2385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835DE8A2-0F65-1844-8964-6EBDCC5CEBB2}"/>
              </a:ext>
            </a:extLst>
          </p:cNvPr>
          <p:cNvSpPr>
            <a:spLocks noChangeAspect="1"/>
          </p:cNvSpPr>
          <p:nvPr/>
        </p:nvSpPr>
        <p:spPr>
          <a:xfrm>
            <a:off x="4391696" y="0"/>
            <a:ext cx="780030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O"/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B5C98D8F-89B6-E441-A768-2D5C1DF8C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5884" y="4116009"/>
            <a:ext cx="2001838" cy="1676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5EDDEE-4C46-E946-BA1F-3C1EDE720AD9}"/>
              </a:ext>
            </a:extLst>
          </p:cNvPr>
          <p:cNvSpPr/>
          <p:nvPr/>
        </p:nvSpPr>
        <p:spPr>
          <a:xfrm>
            <a:off x="1709120" y="3290589"/>
            <a:ext cx="609934" cy="5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O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AA6BF-DF89-6648-8F18-9DB9A478B21B}"/>
              </a:ext>
            </a:extLst>
          </p:cNvPr>
          <p:cNvSpPr/>
          <p:nvPr/>
        </p:nvSpPr>
        <p:spPr>
          <a:xfrm>
            <a:off x="4528457" y="349302"/>
            <a:ext cx="74022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Contenidos</a:t>
            </a:r>
            <a:endParaRPr lang="en-DO" sz="7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84068-1A02-8942-AE94-257D21C6F8E4}"/>
              </a:ext>
            </a:extLst>
          </p:cNvPr>
          <p:cNvSpPr/>
          <p:nvPr/>
        </p:nvSpPr>
        <p:spPr>
          <a:xfrm>
            <a:off x="4528457" y="1472470"/>
            <a:ext cx="7547429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I</a:t>
            </a:r>
            <a:r>
              <a:rPr lang="es-ES" sz="2400" b="1" dirty="0">
                <a:solidFill>
                  <a:schemeClr val="bg1"/>
                </a:solidFill>
              </a:rPr>
              <a:t>: Introducción y preliminares</a:t>
            </a:r>
            <a:endParaRPr lang="es-DO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II</a:t>
            </a:r>
            <a:r>
              <a:rPr lang="es-ES" sz="2400" b="1" dirty="0">
                <a:solidFill>
                  <a:schemeClr val="bg1"/>
                </a:solidFill>
              </a:rPr>
              <a:t>: Cálculo diferencial y aplicaciones económicas</a:t>
            </a:r>
            <a:endParaRPr lang="es-DO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III</a:t>
            </a:r>
            <a:r>
              <a:rPr lang="es-ES" sz="2400" b="1" dirty="0">
                <a:solidFill>
                  <a:schemeClr val="bg1"/>
                </a:solidFill>
              </a:rPr>
              <a:t>: Integración y aplicaciones</a:t>
            </a:r>
            <a:endParaRPr lang="es-DO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IV</a:t>
            </a:r>
            <a:r>
              <a:rPr lang="es-ES" sz="2400" b="1" dirty="0">
                <a:solidFill>
                  <a:schemeClr val="bg1"/>
                </a:solidFill>
              </a:rPr>
              <a:t>: Optimización no restringida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endParaRPr lang="es-DO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V</a:t>
            </a:r>
            <a:r>
              <a:rPr lang="es-ES" sz="2400" b="1" dirty="0">
                <a:solidFill>
                  <a:schemeClr val="bg1"/>
                </a:solidFill>
              </a:rPr>
              <a:t>: Optimización restringida</a:t>
            </a:r>
          </a:p>
          <a:p>
            <a:pPr lvl="0">
              <a:lnSpc>
                <a:spcPct val="200000"/>
              </a:lnSpc>
            </a:pPr>
            <a:r>
              <a:rPr lang="es-ES" sz="2400" b="1" u="sng" dirty="0">
                <a:solidFill>
                  <a:schemeClr val="bg1"/>
                </a:solidFill>
              </a:rPr>
              <a:t>Unidad VI</a:t>
            </a:r>
            <a:r>
              <a:rPr lang="es-ES" sz="2400" b="1" dirty="0">
                <a:solidFill>
                  <a:schemeClr val="bg1"/>
                </a:solidFill>
              </a:rPr>
              <a:t>: Estática comparativa, ecuaciones diferenciales e introducción a teoría del control óptimo</a:t>
            </a:r>
            <a:endParaRPr lang="es-DO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488757-5F49-1747-A7C1-7ADDF879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0" y="6056502"/>
            <a:ext cx="1411280" cy="459996"/>
          </a:xfrm>
          <a:prstGeom prst="rect">
            <a:avLst/>
          </a:prstGeom>
        </p:spPr>
      </p:pic>
      <p:pic>
        <p:nvPicPr>
          <p:cNvPr id="9" name="Picture 12" descr="imagesCASKKXWU.jpg">
            <a:extLst>
              <a:ext uri="{FF2B5EF4-FFF2-40B4-BE49-F238E27FC236}">
                <a16:creationId xmlns:a16="http://schemas.microsoft.com/office/drawing/2014/main" id="{3C680E71-E74F-2543-AA4F-7B12A5294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7412"/>
            <a:ext cx="1778000" cy="177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38E5B-1984-4A3F-BCFB-3AB6585A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12" y="0"/>
            <a:ext cx="573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Ivan Pascual Vasquez</dc:creator>
  <cp:lastModifiedBy>Oscar Ivan Pascual Vasquez</cp:lastModifiedBy>
  <cp:revision>2</cp:revision>
  <dcterms:created xsi:type="dcterms:W3CDTF">2024-09-05T14:15:36Z</dcterms:created>
  <dcterms:modified xsi:type="dcterms:W3CDTF">2024-09-05T14:17:30Z</dcterms:modified>
</cp:coreProperties>
</file>