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60" r:id="rId4"/>
  </p:sldMasterIdLst>
  <p:notesMasterIdLst>
    <p:notesMasterId r:id="rId15"/>
  </p:notesMasterIdLst>
  <p:sldIdLst>
    <p:sldId id="4633" r:id="rId5"/>
    <p:sldId id="4636" r:id="rId6"/>
    <p:sldId id="4657" r:id="rId7"/>
    <p:sldId id="4658" r:id="rId8"/>
    <p:sldId id="4662" r:id="rId9"/>
    <p:sldId id="4610" r:id="rId10"/>
    <p:sldId id="4659" r:id="rId11"/>
    <p:sldId id="4660" r:id="rId12"/>
    <p:sldId id="4663" r:id="rId13"/>
    <p:sldId id="4634" r:id="rId14"/>
  </p:sldIdLst>
  <p:sldSz cx="12192000" cy="6858000"/>
  <p:notesSz cx="6858000" cy="9144000"/>
  <p:embeddedFontLst>
    <p:embeddedFont>
      <p:font typeface="Berling Nova Sans Pro" panose="02000503070000020003" charset="0"/>
      <p:regular r:id="rId16"/>
      <p:bold r:id="rId17"/>
      <p:italic r:id="rId18"/>
      <p:boldItalic r:id="rId19"/>
    </p:embeddedFont>
    <p:embeddedFont>
      <p:font typeface="Gotham Book" pitchFamily="50" charset="0"/>
      <p:regular r:id="rId20"/>
      <p:italic r:id="rId21"/>
    </p:embeddedFont>
  </p:embeddedFontLst>
  <p:defaultTextStyle>
    <a:defPPr>
      <a:defRPr lang="en-D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amila Camilo Pujols" initials="CCP" lastIdx="45" clrIdx="0">
    <p:extLst>
      <p:ext uri="{19B8F6BF-5375-455C-9EA6-DF929625EA0E}">
        <p15:presenceInfo xmlns:p15="http://schemas.microsoft.com/office/powerpoint/2012/main" userId="S-1-5-21-114626252-1066491565-1010595328-38210" providerId="AD"/>
      </p:ext>
    </p:extLst>
  </p:cmAuthor>
  <p:cmAuthor id="2" name="Edmundo Manuel Houellemont Avila" initials="EMHA" lastIdx="6" clrIdx="1">
    <p:extLst>
      <p:ext uri="{19B8F6BF-5375-455C-9EA6-DF929625EA0E}">
        <p15:presenceInfo xmlns:p15="http://schemas.microsoft.com/office/powerpoint/2012/main" userId="S-1-5-21-114626252-1066491565-1010595328-54803" providerId="AD"/>
      </p:ext>
    </p:extLst>
  </p:cmAuthor>
  <p:cmAuthor id="3" name="Salome Pradel Peguero" initials="SPP [2]" lastIdx="10" clrIdx="2">
    <p:extLst>
      <p:ext uri="{19B8F6BF-5375-455C-9EA6-DF929625EA0E}">
        <p15:presenceInfo xmlns:p15="http://schemas.microsoft.com/office/powerpoint/2012/main" userId="S-1-5-21-114626252-1066491565-1010595328-2232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EF6803"/>
    <a:srgbClr val="434343"/>
    <a:srgbClr val="BDBDBD"/>
    <a:srgbClr val="515151"/>
    <a:srgbClr val="585858"/>
    <a:srgbClr val="727272"/>
    <a:srgbClr val="E2EBF4"/>
    <a:srgbClr val="3B68A1"/>
    <a:srgbClr val="A8BA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6" autoAdjust="0"/>
    <p:restoredTop sz="82478" autoAdjust="0"/>
  </p:normalViewPr>
  <p:slideViewPr>
    <p:cSldViewPr snapToGrid="0">
      <p:cViewPr varScale="1">
        <p:scale>
          <a:sx n="91" d="100"/>
          <a:sy n="91" d="100"/>
        </p:scale>
        <p:origin x="106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font" Target="fonts/font3.fntdata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font" Target="fonts/font6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font" Target="fonts/font2.fntdata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font" Target="fonts/font4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CD7599-F706-4A58-8022-70F2AE2A5EB8}" type="datetimeFigureOut">
              <a:rPr lang="en-US" smtClean="0"/>
              <a:t>10/31/2025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CFF2CD-7B1B-4979-9F29-F667F725F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448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a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EE7D15A-8905-4B7F-8C67-25604F7E1CA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711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Grafico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C8131DE-2E4D-B1DF-6835-7D1C4240BD2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0">
            <a:extLst>
              <a:ext uri="{FF2B5EF4-FFF2-40B4-BE49-F238E27FC236}">
                <a16:creationId xmlns:a16="http://schemas.microsoft.com/office/drawing/2014/main" id="{9D3C3579-5019-7F02-D6DD-8E4563D32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73" y="215751"/>
            <a:ext cx="11665675" cy="790114"/>
          </a:xfrm>
          <a:prstGeom prst="rect">
            <a:avLst/>
          </a:prstGeom>
        </p:spPr>
        <p:txBody>
          <a:bodyPr/>
          <a:lstStyle>
            <a:lvl1pPr>
              <a:defRPr lang="en-DO" sz="2000" dirty="0">
                <a:solidFill>
                  <a:schemeClr val="tx1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endParaRPr lang="en-DO" dirty="0"/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DC044215-95AD-4E72-870F-B69238EF3FB1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300172" y="1488284"/>
            <a:ext cx="11665675" cy="3465576"/>
          </a:xfrm>
          <a:prstGeom prst="rect">
            <a:avLst/>
          </a:prstGeom>
        </p:spPr>
        <p:txBody>
          <a:bodyPr/>
          <a:lstStyle>
            <a:lvl1pPr>
              <a:buClr>
                <a:srgbClr val="3B68A1"/>
              </a:buClr>
              <a:defRPr sz="1800">
                <a:solidFill>
                  <a:schemeClr val="tx1">
                    <a:lumMod val="75000"/>
                  </a:schemeClr>
                </a:solidFill>
                <a:latin typeface="Gotham Book" pitchFamily="50" charset="0"/>
                <a:cs typeface="Gotham Book" pitchFamily="50" charset="0"/>
              </a:defRPr>
            </a:lvl1pPr>
            <a:lvl2pPr>
              <a:defRPr sz="1200">
                <a:latin typeface="Gotham Book" pitchFamily="50" charset="0"/>
                <a:cs typeface="Gotham Book" pitchFamily="50" charset="0"/>
              </a:defRPr>
            </a:lvl2pPr>
            <a:lvl3pPr>
              <a:defRPr sz="1200">
                <a:latin typeface="Gotham Book" pitchFamily="50" charset="0"/>
                <a:cs typeface="Gotham Book" pitchFamily="50" charset="0"/>
              </a:defRPr>
            </a:lvl3pPr>
            <a:lvl4pPr>
              <a:defRPr sz="1200">
                <a:latin typeface="Gotham Book" pitchFamily="50" charset="0"/>
                <a:cs typeface="Gotham Book" pitchFamily="50" charset="0"/>
              </a:defRPr>
            </a:lvl4pPr>
            <a:lvl5pPr>
              <a:defRPr sz="1200">
                <a:latin typeface="Gotham Book" pitchFamily="50" charset="0"/>
                <a:cs typeface="Gotham Book" pitchFamily="50" charset="0"/>
              </a:defRPr>
            </a:lvl5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4117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Graficos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C8131DE-2E4D-B1DF-6835-7D1C4240BD2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0">
            <a:extLst>
              <a:ext uri="{FF2B5EF4-FFF2-40B4-BE49-F238E27FC236}">
                <a16:creationId xmlns:a16="http://schemas.microsoft.com/office/drawing/2014/main" id="{56B60B47-1D00-0982-7D1F-999E29ADE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73" y="215751"/>
            <a:ext cx="11665675" cy="790114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tx1">
                    <a:lumMod val="75000"/>
                  </a:schemeClr>
                </a:solidFill>
                <a:latin typeface="+mn-lt"/>
              </a:defRPr>
            </a:lvl1pPr>
          </a:lstStyle>
          <a:p>
            <a:endParaRPr lang="en-DO" dirty="0"/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14A4B601-EE8B-8EAC-A9C1-2DB76B422C1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00173" y="1826261"/>
            <a:ext cx="5743575" cy="346388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tx1">
                    <a:lumMod val="75000"/>
                  </a:schemeClr>
                </a:solidFill>
                <a:latin typeface="Gotham Book" pitchFamily="50" charset="0"/>
                <a:cs typeface="Gotham Book" pitchFamily="50" charset="0"/>
              </a:defRPr>
            </a:lvl1pPr>
            <a:lvl2pPr>
              <a:defRPr sz="1200">
                <a:latin typeface="Gotham Book" pitchFamily="50" charset="0"/>
                <a:cs typeface="Gotham Book" pitchFamily="50" charset="0"/>
              </a:defRPr>
            </a:lvl2pPr>
            <a:lvl3pPr>
              <a:defRPr sz="1200">
                <a:latin typeface="Gotham Book" pitchFamily="50" charset="0"/>
                <a:cs typeface="Gotham Book" pitchFamily="50" charset="0"/>
              </a:defRPr>
            </a:lvl3pPr>
            <a:lvl4pPr>
              <a:defRPr sz="1200">
                <a:latin typeface="Gotham Book" pitchFamily="50" charset="0"/>
                <a:cs typeface="Gotham Book" pitchFamily="50" charset="0"/>
              </a:defRPr>
            </a:lvl4pPr>
            <a:lvl5pPr>
              <a:defRPr sz="1200">
                <a:latin typeface="Gotham Book" pitchFamily="50" charset="0"/>
                <a:cs typeface="Gotham Book" pitchFamily="50" charset="0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C29F630A-77E9-9AF8-174B-6B97CBE57B5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00173" y="1280705"/>
            <a:ext cx="5743575" cy="502920"/>
          </a:xfrm>
          <a:prstGeom prst="rect">
            <a:avLst/>
          </a:prstGeom>
          <a:solidFill>
            <a:srgbClr val="E2EBF4">
              <a:alpha val="70000"/>
            </a:srgbClr>
          </a:solidFill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3A67A0"/>
                </a:solidFill>
                <a:latin typeface="+mn-lt"/>
              </a:defRPr>
            </a:lvl1pPr>
            <a:lvl2pPr>
              <a:defRPr sz="1200">
                <a:latin typeface="Berling Nova Sans Pro" panose="02000503070000020003" pitchFamily="50" charset="0"/>
              </a:defRPr>
            </a:lvl2pPr>
            <a:lvl3pPr>
              <a:defRPr sz="1200">
                <a:latin typeface="Berling Nova Sans Pro" panose="02000503070000020003" pitchFamily="50" charset="0"/>
              </a:defRPr>
            </a:lvl3pPr>
            <a:lvl4pPr>
              <a:defRPr sz="1200">
                <a:latin typeface="Berling Nova Sans Pro" panose="02000503070000020003" pitchFamily="50" charset="0"/>
              </a:defRPr>
            </a:lvl4pPr>
            <a:lvl5pPr>
              <a:defRPr sz="1200">
                <a:latin typeface="Berling Nova Sans Pro" panose="02000503070000020003" pitchFamily="50" charset="0"/>
              </a:defRPr>
            </a:lvl5pPr>
          </a:lstStyle>
          <a:p>
            <a:pPr lvl="0"/>
            <a:r>
              <a:rPr lang="en-US" dirty="0" err="1"/>
              <a:t>Título</a:t>
            </a:r>
            <a:r>
              <a:rPr lang="en-US" dirty="0"/>
              <a:t> </a:t>
            </a:r>
            <a:r>
              <a:rPr lang="en-US" dirty="0" err="1"/>
              <a:t>gráfico</a:t>
            </a:r>
            <a:endParaRPr lang="en-US" dirty="0"/>
          </a:p>
          <a:p>
            <a:pPr lvl="0"/>
            <a:r>
              <a:rPr lang="en-US" dirty="0"/>
              <a:t>(%)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8BBA8C3C-67DE-4E21-A575-E4F868DD79C9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222274" y="1826261"/>
            <a:ext cx="5743575" cy="3465576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tx1">
                    <a:lumMod val="75000"/>
                  </a:schemeClr>
                </a:solidFill>
                <a:latin typeface="Gotham Book" pitchFamily="50" charset="0"/>
                <a:cs typeface="Gotham Book" pitchFamily="50" charset="0"/>
              </a:defRPr>
            </a:lvl1pPr>
            <a:lvl2pPr>
              <a:defRPr sz="1200">
                <a:latin typeface="Gotham Book" pitchFamily="50" charset="0"/>
                <a:cs typeface="Gotham Book" pitchFamily="50" charset="0"/>
              </a:defRPr>
            </a:lvl2pPr>
            <a:lvl3pPr>
              <a:defRPr sz="1200">
                <a:latin typeface="Gotham Book" pitchFamily="50" charset="0"/>
                <a:cs typeface="Gotham Book" pitchFamily="50" charset="0"/>
              </a:defRPr>
            </a:lvl3pPr>
            <a:lvl4pPr>
              <a:defRPr sz="1200">
                <a:latin typeface="Gotham Book" pitchFamily="50" charset="0"/>
                <a:cs typeface="Gotham Book" pitchFamily="50" charset="0"/>
              </a:defRPr>
            </a:lvl4pPr>
            <a:lvl5pPr>
              <a:defRPr sz="1200">
                <a:latin typeface="Gotham Book" pitchFamily="50" charset="0"/>
                <a:cs typeface="Gotham Book" pitchFamily="50" charset="0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6183EA9A-649B-9427-D792-0B93AB01D80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22273" y="1280704"/>
            <a:ext cx="5743575" cy="502920"/>
          </a:xfrm>
          <a:prstGeom prst="rect">
            <a:avLst/>
          </a:prstGeom>
          <a:solidFill>
            <a:srgbClr val="E2EBF4">
              <a:alpha val="70000"/>
            </a:srgbClr>
          </a:solidFill>
        </p:spPr>
        <p:txBody>
          <a:bodyPr/>
          <a:lstStyle>
            <a:lvl1pPr>
              <a:defRPr lang="en-US" sz="1400" b="1" dirty="0">
                <a:solidFill>
                  <a:srgbClr val="3A67A0"/>
                </a:solidFill>
              </a:defRPr>
            </a:lvl1pPr>
          </a:lstStyle>
          <a:p>
            <a:pPr marL="0" lvl="0" indent="0" algn="ctr">
              <a:spcBef>
                <a:spcPts val="0"/>
              </a:spcBef>
              <a:buNone/>
            </a:pPr>
            <a:r>
              <a:rPr lang="en-US" dirty="0" err="1"/>
              <a:t>Título</a:t>
            </a:r>
            <a:r>
              <a:rPr lang="en-US" dirty="0"/>
              <a:t> </a:t>
            </a:r>
            <a:r>
              <a:rPr lang="en-US" dirty="0" err="1"/>
              <a:t>gráfico</a:t>
            </a:r>
            <a:endParaRPr lang="en-US" dirty="0"/>
          </a:p>
          <a:p>
            <a:pPr marL="0" lvl="0" indent="0" algn="ctr">
              <a:spcBef>
                <a:spcPts val="0"/>
              </a:spcBef>
              <a:buNone/>
            </a:pPr>
            <a:r>
              <a:rPr lang="en-US" dirty="0"/>
              <a:t>(%)</a:t>
            </a: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D1359A5F-7021-A7A0-95E7-892DAF6FED9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823269" y="5591219"/>
            <a:ext cx="2259874" cy="14283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tx1">
                    <a:lumMod val="75000"/>
                  </a:schemeClr>
                </a:solidFill>
                <a:latin typeface="+mn-lt"/>
              </a:defRPr>
            </a:lvl1pPr>
            <a:lvl2pPr>
              <a:defRPr sz="1200">
                <a:latin typeface="Berling Nova Sans Pro" panose="02000503070000020003" pitchFamily="50" charset="0"/>
              </a:defRPr>
            </a:lvl2pPr>
            <a:lvl3pPr>
              <a:defRPr sz="1200">
                <a:latin typeface="Berling Nova Sans Pro" panose="02000503070000020003" pitchFamily="50" charset="0"/>
              </a:defRPr>
            </a:lvl3pPr>
            <a:lvl4pPr>
              <a:defRPr sz="1200">
                <a:latin typeface="Berling Nova Sans Pro" panose="02000503070000020003" pitchFamily="50" charset="0"/>
              </a:defRPr>
            </a:lvl4pPr>
            <a:lvl5pPr>
              <a:defRPr sz="1200">
                <a:latin typeface="Berling Nova Sans Pro" panose="02000503070000020003" pitchFamily="50" charset="0"/>
              </a:defRPr>
            </a:lvl5pPr>
          </a:lstStyle>
          <a:p>
            <a:pPr lvl="0"/>
            <a:r>
              <a:rPr lang="en-US" dirty="0"/>
              <a:t>Fuente:</a:t>
            </a:r>
          </a:p>
        </p:txBody>
      </p:sp>
    </p:spTree>
    <p:extLst>
      <p:ext uri="{BB962C8B-B14F-4D97-AF65-F5344CB8AC3E}">
        <p14:creationId xmlns:p14="http://schemas.microsoft.com/office/powerpoint/2010/main" val="34915342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cos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C8131DE-2E4D-B1DF-6835-7D1C4240BD2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0">
            <a:extLst>
              <a:ext uri="{FF2B5EF4-FFF2-40B4-BE49-F238E27FC236}">
                <a16:creationId xmlns:a16="http://schemas.microsoft.com/office/drawing/2014/main" id="{F1B39ABB-CE60-4851-F7FD-7FF90044A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73" y="215751"/>
            <a:ext cx="11665675" cy="790114"/>
          </a:xfrm>
          <a:prstGeom prst="rect">
            <a:avLst/>
          </a:prstGeom>
        </p:spPr>
        <p:txBody>
          <a:bodyPr/>
          <a:lstStyle>
            <a:lvl1pPr>
              <a:defRPr lang="en-DO" sz="2000" dirty="0">
                <a:solidFill>
                  <a:schemeClr val="tx1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endParaRPr lang="en-DO" dirty="0"/>
          </a:p>
        </p:txBody>
      </p:sp>
      <p:sp>
        <p:nvSpPr>
          <p:cNvPr id="3" name="Text Placeholder 6">
            <a:extLst>
              <a:ext uri="{FF2B5EF4-FFF2-40B4-BE49-F238E27FC236}">
                <a16:creationId xmlns:a16="http://schemas.microsoft.com/office/drawing/2014/main" id="{737BF789-1BAD-57E6-E319-6B75343244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00172" y="1221615"/>
            <a:ext cx="11665675" cy="548640"/>
          </a:xfrm>
          <a:prstGeom prst="rect">
            <a:avLst/>
          </a:prstGeom>
          <a:solidFill>
            <a:srgbClr val="E2EBF4">
              <a:alpha val="70000"/>
            </a:srgbClr>
          </a:solidFill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3A67A0"/>
                </a:solidFill>
                <a:latin typeface="+mn-lt"/>
              </a:defRPr>
            </a:lvl1pPr>
            <a:lvl2pPr>
              <a:defRPr sz="1200">
                <a:latin typeface="Berling Nova Sans Pro" panose="02000503070000020003" pitchFamily="50" charset="0"/>
              </a:defRPr>
            </a:lvl2pPr>
            <a:lvl3pPr>
              <a:defRPr sz="1200">
                <a:latin typeface="Berling Nova Sans Pro" panose="02000503070000020003" pitchFamily="50" charset="0"/>
              </a:defRPr>
            </a:lvl3pPr>
            <a:lvl4pPr>
              <a:defRPr sz="1200">
                <a:latin typeface="Berling Nova Sans Pro" panose="02000503070000020003" pitchFamily="50" charset="0"/>
              </a:defRPr>
            </a:lvl4pPr>
            <a:lvl5pPr>
              <a:defRPr sz="1200">
                <a:latin typeface="Berling Nova Sans Pro" panose="02000503070000020003" pitchFamily="50" charset="0"/>
              </a:defRPr>
            </a:lvl5pPr>
          </a:lstStyle>
          <a:p>
            <a:pPr lvl="0"/>
            <a:r>
              <a:rPr lang="en-US" dirty="0" err="1"/>
              <a:t>Título</a:t>
            </a:r>
            <a:r>
              <a:rPr lang="en-US" dirty="0"/>
              <a:t> </a:t>
            </a:r>
            <a:r>
              <a:rPr lang="en-US" dirty="0" err="1"/>
              <a:t>gráfico</a:t>
            </a:r>
            <a:endParaRPr lang="en-US" dirty="0"/>
          </a:p>
          <a:p>
            <a:pPr lvl="0"/>
            <a:r>
              <a:rPr lang="en-US" dirty="0"/>
              <a:t>(%)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BD90C184-BAEC-C464-E7F6-B2588E2C107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300172" y="1805784"/>
            <a:ext cx="11665675" cy="3465576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tx1">
                    <a:lumMod val="75000"/>
                  </a:schemeClr>
                </a:solidFill>
                <a:latin typeface="Gotham Book" pitchFamily="50" charset="0"/>
                <a:cs typeface="Gotham Book" pitchFamily="50" charset="0"/>
              </a:defRPr>
            </a:lvl1pPr>
            <a:lvl2pPr>
              <a:defRPr sz="1200">
                <a:latin typeface="Gotham Book" pitchFamily="50" charset="0"/>
                <a:cs typeface="Gotham Book" pitchFamily="50" charset="0"/>
              </a:defRPr>
            </a:lvl2pPr>
            <a:lvl3pPr>
              <a:defRPr sz="1200">
                <a:latin typeface="Gotham Book" pitchFamily="50" charset="0"/>
                <a:cs typeface="Gotham Book" pitchFamily="50" charset="0"/>
              </a:defRPr>
            </a:lvl3pPr>
            <a:lvl4pPr>
              <a:defRPr sz="1200">
                <a:latin typeface="Gotham Book" pitchFamily="50" charset="0"/>
                <a:cs typeface="Gotham Book" pitchFamily="50" charset="0"/>
              </a:defRPr>
            </a:lvl4pPr>
            <a:lvl5pPr>
              <a:defRPr sz="1200">
                <a:latin typeface="Gotham Book" pitchFamily="50" charset="0"/>
                <a:cs typeface="Gotham Book" pitchFamily="50" charset="0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2DD745FF-80FD-B2A1-8EC3-F8F396D25C2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823269" y="5591219"/>
            <a:ext cx="2259874" cy="14283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tx1">
                    <a:lumMod val="75000"/>
                  </a:schemeClr>
                </a:solidFill>
                <a:latin typeface="+mn-lt"/>
              </a:defRPr>
            </a:lvl1pPr>
            <a:lvl2pPr>
              <a:defRPr sz="1200">
                <a:latin typeface="Berling Nova Sans Pro" panose="02000503070000020003" pitchFamily="50" charset="0"/>
              </a:defRPr>
            </a:lvl2pPr>
            <a:lvl3pPr>
              <a:defRPr sz="1200">
                <a:latin typeface="Berling Nova Sans Pro" panose="02000503070000020003" pitchFamily="50" charset="0"/>
              </a:defRPr>
            </a:lvl3pPr>
            <a:lvl4pPr>
              <a:defRPr sz="1200">
                <a:latin typeface="Berling Nova Sans Pro" panose="02000503070000020003" pitchFamily="50" charset="0"/>
              </a:defRPr>
            </a:lvl4pPr>
            <a:lvl5pPr>
              <a:defRPr sz="1200">
                <a:latin typeface="Berling Nova Sans Pro" panose="02000503070000020003" pitchFamily="50" charset="0"/>
              </a:defRPr>
            </a:lvl5pPr>
          </a:lstStyle>
          <a:p>
            <a:pPr lvl="0"/>
            <a:r>
              <a:rPr lang="en-US" dirty="0"/>
              <a:t>Fuente:</a:t>
            </a:r>
          </a:p>
        </p:txBody>
      </p:sp>
    </p:spTree>
    <p:extLst>
      <p:ext uri="{BB962C8B-B14F-4D97-AF65-F5344CB8AC3E}">
        <p14:creationId xmlns:p14="http://schemas.microsoft.com/office/powerpoint/2010/main" val="18150856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Graficos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C8131DE-2E4D-B1DF-6835-7D1C4240BD2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0">
            <a:extLst>
              <a:ext uri="{FF2B5EF4-FFF2-40B4-BE49-F238E27FC236}">
                <a16:creationId xmlns:a16="http://schemas.microsoft.com/office/drawing/2014/main" id="{29235F7C-ADEF-EA32-D496-CFB0A1D62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73" y="215751"/>
            <a:ext cx="11665675" cy="790114"/>
          </a:xfrm>
          <a:prstGeom prst="rect">
            <a:avLst/>
          </a:prstGeom>
        </p:spPr>
        <p:txBody>
          <a:bodyPr/>
          <a:lstStyle>
            <a:lvl1pPr>
              <a:defRPr lang="en-DO" sz="2000" dirty="0">
                <a:solidFill>
                  <a:schemeClr val="tx1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endParaRPr lang="en-DO" dirty="0"/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70B87D5A-87BE-4E91-6936-BF246BC5F07F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300172" y="1488284"/>
            <a:ext cx="11665675" cy="3465576"/>
          </a:xfrm>
          <a:prstGeom prst="rect">
            <a:avLst/>
          </a:prstGeom>
        </p:spPr>
        <p:txBody>
          <a:bodyPr/>
          <a:lstStyle>
            <a:lvl1pPr>
              <a:buClr>
                <a:srgbClr val="3B68A1"/>
              </a:buClr>
              <a:defRPr sz="1800">
                <a:solidFill>
                  <a:schemeClr val="tx1">
                    <a:lumMod val="75000"/>
                  </a:schemeClr>
                </a:solidFill>
                <a:latin typeface="Gotham Book" pitchFamily="50" charset="0"/>
                <a:cs typeface="Gotham Book" pitchFamily="50" charset="0"/>
              </a:defRPr>
            </a:lvl1pPr>
            <a:lvl2pPr>
              <a:defRPr sz="1200">
                <a:latin typeface="Gotham Book" pitchFamily="50" charset="0"/>
                <a:cs typeface="Gotham Book" pitchFamily="50" charset="0"/>
              </a:defRPr>
            </a:lvl2pPr>
            <a:lvl3pPr>
              <a:defRPr sz="1200">
                <a:latin typeface="Gotham Book" pitchFamily="50" charset="0"/>
                <a:cs typeface="Gotham Book" pitchFamily="50" charset="0"/>
              </a:defRPr>
            </a:lvl3pPr>
            <a:lvl4pPr>
              <a:defRPr sz="1200">
                <a:latin typeface="Gotham Book" pitchFamily="50" charset="0"/>
                <a:cs typeface="Gotham Book" pitchFamily="50" charset="0"/>
              </a:defRPr>
            </a:lvl4pPr>
            <a:lvl5pPr>
              <a:defRPr sz="1200">
                <a:latin typeface="Gotham Book" pitchFamily="50" charset="0"/>
                <a:cs typeface="Gotham Book" pitchFamily="50" charset="0"/>
              </a:defRPr>
            </a:lvl5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57428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er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736B0CA-D6EA-FEC6-C226-E3FBC728E7B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075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ad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C8131DE-2E4D-B1DF-6835-7D1C4240BD2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Title 10">
            <a:extLst>
              <a:ext uri="{FF2B5EF4-FFF2-40B4-BE49-F238E27FC236}">
                <a16:creationId xmlns:a16="http://schemas.microsoft.com/office/drawing/2014/main" id="{46CA4218-ECB5-E491-526F-14A403EE9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274142"/>
            <a:ext cx="6109355" cy="78299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 err="1"/>
              <a:t>Título</a:t>
            </a:r>
            <a:r>
              <a:rPr lang="en-US" dirty="0"/>
              <a:t> principal</a:t>
            </a:r>
            <a:endParaRPr lang="en-DO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A8E732AF-41D1-4E63-6B80-D88B7C7F4D0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2181141"/>
            <a:ext cx="6109355" cy="8883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0" i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 err="1"/>
              <a:t>Titulo</a:t>
            </a:r>
            <a:r>
              <a:rPr lang="en-US" dirty="0"/>
              <a:t> </a:t>
            </a:r>
            <a:r>
              <a:rPr lang="en-US" dirty="0" err="1"/>
              <a:t>secundario</a:t>
            </a:r>
            <a:endParaRPr lang="en-US" dirty="0"/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917D5D48-06F5-30CA-8CB1-DC039FE3348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38200" y="3193499"/>
            <a:ext cx="6109355" cy="4453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0" i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 err="1"/>
              <a:t>Fecha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3856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C8131DE-2E4D-B1DF-6835-7D1C4240BD2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Title 10">
            <a:extLst>
              <a:ext uri="{FF2B5EF4-FFF2-40B4-BE49-F238E27FC236}">
                <a16:creationId xmlns:a16="http://schemas.microsoft.com/office/drawing/2014/main" id="{46CA4218-ECB5-E491-526F-14A403EE9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939480"/>
            <a:ext cx="10515600" cy="790114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 err="1"/>
              <a:t>Título</a:t>
            </a:r>
            <a:r>
              <a:rPr lang="en-US" dirty="0"/>
              <a:t> principal</a:t>
            </a:r>
            <a:endParaRPr lang="en-DO" dirty="0"/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917D5D48-06F5-30CA-8CB1-DC039FE3348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001457" y="3891967"/>
            <a:ext cx="2189085" cy="74276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8800" b="0" i="0">
                <a:solidFill>
                  <a:schemeClr val="bg1"/>
                </a:solidFill>
                <a:latin typeface="Berling Nova Sans Pro" panose="02000503070000020003" pitchFamily="2" charset="0"/>
              </a:defRPr>
            </a:lvl1pPr>
          </a:lstStyle>
          <a:p>
            <a:pPr lvl="0"/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015682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C8131DE-2E4D-B1DF-6835-7D1C4240BD2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Title 10">
            <a:extLst>
              <a:ext uri="{FF2B5EF4-FFF2-40B4-BE49-F238E27FC236}">
                <a16:creationId xmlns:a16="http://schemas.microsoft.com/office/drawing/2014/main" id="{46CA4218-ECB5-E491-526F-14A403EE9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7105" y="917363"/>
            <a:ext cx="10515600" cy="79011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3F68A6"/>
                </a:solidFill>
                <a:latin typeface="+mn-lt"/>
              </a:defRPr>
            </a:lvl1pPr>
          </a:lstStyle>
          <a:p>
            <a:r>
              <a:rPr lang="en-US" dirty="0" err="1"/>
              <a:t>Título</a:t>
            </a:r>
            <a:r>
              <a:rPr lang="en-US" dirty="0"/>
              <a:t> Principal</a:t>
            </a:r>
            <a:endParaRPr lang="en-DO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269F8E-8318-7075-14F7-3EBEB5784908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746992" y="2164132"/>
            <a:ext cx="5915025" cy="2581012"/>
          </a:xfrm>
          <a:prstGeom prst="rect">
            <a:avLst/>
          </a:prstGeom>
        </p:spPr>
        <p:txBody>
          <a:bodyPr/>
          <a:lstStyle>
            <a:lvl1pPr marL="357188" indent="-357188">
              <a:buFont typeface="+mj-lt"/>
              <a:buAutoNum type="romanUcPeriod"/>
              <a:tabLst/>
              <a:defRPr sz="2400">
                <a:solidFill>
                  <a:srgbClr val="3F68A6"/>
                </a:solidFill>
                <a:latin typeface="+mn-lt"/>
              </a:defRPr>
            </a:lvl1pPr>
            <a:lvl2pPr marL="800100" indent="-342900">
              <a:lnSpc>
                <a:spcPct val="100000"/>
              </a:lnSpc>
              <a:buFont typeface="+mj-lt"/>
              <a:buAutoNum type="arabicPeriod"/>
              <a:tabLst/>
              <a:defRPr sz="2200">
                <a:solidFill>
                  <a:srgbClr val="3F68A6"/>
                </a:solidFill>
                <a:latin typeface="+mn-lt"/>
              </a:defRPr>
            </a:lvl2pPr>
          </a:lstStyle>
          <a:p>
            <a:pPr lvl="0"/>
            <a:r>
              <a:rPr lang="en-US" dirty="0" err="1"/>
              <a:t>Título</a:t>
            </a:r>
            <a:endParaRPr lang="en-US" dirty="0"/>
          </a:p>
          <a:p>
            <a:pPr lvl="0"/>
            <a:r>
              <a:rPr lang="en-US" dirty="0" err="1"/>
              <a:t>Título</a:t>
            </a:r>
            <a:r>
              <a:rPr lang="en-US" dirty="0"/>
              <a:t> 2</a:t>
            </a:r>
          </a:p>
          <a:p>
            <a:pPr lvl="1"/>
            <a:r>
              <a:rPr lang="en-US" dirty="0"/>
              <a:t>Sub-</a:t>
            </a:r>
            <a:r>
              <a:rPr lang="en-US" dirty="0" err="1"/>
              <a:t>título</a:t>
            </a:r>
            <a:r>
              <a:rPr lang="en-US" dirty="0"/>
              <a:t> 1</a:t>
            </a:r>
          </a:p>
          <a:p>
            <a:pPr lvl="1"/>
            <a:r>
              <a:rPr lang="en-US" dirty="0"/>
              <a:t>Sub-</a:t>
            </a:r>
            <a:r>
              <a:rPr lang="en-US" dirty="0" err="1"/>
              <a:t>título</a:t>
            </a:r>
            <a:r>
              <a:rPr lang="en-US" dirty="0"/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212335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-Az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C8131DE-2E4D-B1DF-6835-7D1C4240BD2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Title 10">
            <a:extLst>
              <a:ext uri="{FF2B5EF4-FFF2-40B4-BE49-F238E27FC236}">
                <a16:creationId xmlns:a16="http://schemas.microsoft.com/office/drawing/2014/main" id="{C0C88F8A-0D4C-49AA-8E2F-BA76B4D1C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73" y="215751"/>
            <a:ext cx="11665675" cy="790114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tx1">
                    <a:lumMod val="75000"/>
                  </a:schemeClr>
                </a:solidFill>
                <a:latin typeface="+mn-lt"/>
              </a:defRPr>
            </a:lvl1pPr>
          </a:lstStyle>
          <a:p>
            <a:endParaRPr lang="en-DO" dirty="0"/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711B5D15-3912-4FE7-BD84-1AB433576E2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00173" y="1826261"/>
            <a:ext cx="5743575" cy="346388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tx1">
                    <a:lumMod val="75000"/>
                  </a:schemeClr>
                </a:solidFill>
                <a:latin typeface="Gotham Book" pitchFamily="50" charset="0"/>
                <a:cs typeface="Gotham Book" pitchFamily="50" charset="0"/>
              </a:defRPr>
            </a:lvl1pPr>
            <a:lvl2pPr>
              <a:defRPr sz="1200">
                <a:latin typeface="Gotham Book" pitchFamily="50" charset="0"/>
                <a:cs typeface="Gotham Book" pitchFamily="50" charset="0"/>
              </a:defRPr>
            </a:lvl2pPr>
            <a:lvl3pPr>
              <a:defRPr sz="1200">
                <a:latin typeface="Gotham Book" pitchFamily="50" charset="0"/>
                <a:cs typeface="Gotham Book" pitchFamily="50" charset="0"/>
              </a:defRPr>
            </a:lvl3pPr>
            <a:lvl4pPr>
              <a:defRPr sz="1200">
                <a:latin typeface="Gotham Book" pitchFamily="50" charset="0"/>
                <a:cs typeface="Gotham Book" pitchFamily="50" charset="0"/>
              </a:defRPr>
            </a:lvl4pPr>
            <a:lvl5pPr>
              <a:defRPr sz="1200">
                <a:latin typeface="Gotham Book" pitchFamily="50" charset="0"/>
                <a:cs typeface="Gotham Book" pitchFamily="50" charset="0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B71D6ECB-53D8-430A-BF79-685EFC5E0A6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00173" y="1280705"/>
            <a:ext cx="5743575" cy="502920"/>
          </a:xfrm>
          <a:prstGeom prst="rect">
            <a:avLst/>
          </a:prstGeom>
          <a:solidFill>
            <a:srgbClr val="E2EBF4">
              <a:alpha val="70000"/>
            </a:srgbClr>
          </a:solidFill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3A67A0"/>
                </a:solidFill>
                <a:latin typeface="+mn-lt"/>
              </a:defRPr>
            </a:lvl1pPr>
            <a:lvl2pPr>
              <a:defRPr sz="1200">
                <a:latin typeface="Berling Nova Sans Pro" panose="02000503070000020003" pitchFamily="50" charset="0"/>
              </a:defRPr>
            </a:lvl2pPr>
            <a:lvl3pPr>
              <a:defRPr sz="1200">
                <a:latin typeface="Berling Nova Sans Pro" panose="02000503070000020003" pitchFamily="50" charset="0"/>
              </a:defRPr>
            </a:lvl3pPr>
            <a:lvl4pPr>
              <a:defRPr sz="1200">
                <a:latin typeface="Berling Nova Sans Pro" panose="02000503070000020003" pitchFamily="50" charset="0"/>
              </a:defRPr>
            </a:lvl4pPr>
            <a:lvl5pPr>
              <a:defRPr sz="1200">
                <a:latin typeface="Berling Nova Sans Pro" panose="02000503070000020003" pitchFamily="50" charset="0"/>
              </a:defRPr>
            </a:lvl5pPr>
          </a:lstStyle>
          <a:p>
            <a:pPr lvl="0"/>
            <a:r>
              <a:rPr lang="en-US" dirty="0" err="1"/>
              <a:t>Título</a:t>
            </a:r>
            <a:r>
              <a:rPr lang="en-US" dirty="0"/>
              <a:t> </a:t>
            </a:r>
            <a:r>
              <a:rPr lang="en-US" dirty="0" err="1"/>
              <a:t>gráfico</a:t>
            </a:r>
            <a:endParaRPr lang="en-US" dirty="0"/>
          </a:p>
          <a:p>
            <a:pPr lvl="0"/>
            <a:r>
              <a:rPr lang="en-US" dirty="0"/>
              <a:t>(%)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0EABF9A7-0A47-4006-963C-E924F331B32F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222274" y="1826261"/>
            <a:ext cx="5743575" cy="3465576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tx1">
                    <a:lumMod val="75000"/>
                  </a:schemeClr>
                </a:solidFill>
                <a:latin typeface="Gotham Book" pitchFamily="50" charset="0"/>
                <a:cs typeface="Gotham Book" pitchFamily="50" charset="0"/>
              </a:defRPr>
            </a:lvl1pPr>
            <a:lvl2pPr>
              <a:defRPr sz="1200">
                <a:latin typeface="Gotham Book" pitchFamily="50" charset="0"/>
                <a:cs typeface="Gotham Book" pitchFamily="50" charset="0"/>
              </a:defRPr>
            </a:lvl2pPr>
            <a:lvl3pPr>
              <a:defRPr sz="1200">
                <a:latin typeface="Gotham Book" pitchFamily="50" charset="0"/>
                <a:cs typeface="Gotham Book" pitchFamily="50" charset="0"/>
              </a:defRPr>
            </a:lvl3pPr>
            <a:lvl4pPr>
              <a:defRPr sz="1200">
                <a:latin typeface="Gotham Book" pitchFamily="50" charset="0"/>
                <a:cs typeface="Gotham Book" pitchFamily="50" charset="0"/>
              </a:defRPr>
            </a:lvl4pPr>
            <a:lvl5pPr>
              <a:defRPr sz="1200">
                <a:latin typeface="Gotham Book" pitchFamily="50" charset="0"/>
                <a:cs typeface="Gotham Book" pitchFamily="50" charset="0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7" name="Text Placeholder 6">
            <a:extLst>
              <a:ext uri="{FF2B5EF4-FFF2-40B4-BE49-F238E27FC236}">
                <a16:creationId xmlns:a16="http://schemas.microsoft.com/office/drawing/2014/main" id="{6CA0BD0E-30BE-4730-B046-ADB71647B38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22273" y="1280704"/>
            <a:ext cx="5743575" cy="502920"/>
          </a:xfrm>
          <a:prstGeom prst="rect">
            <a:avLst/>
          </a:prstGeom>
          <a:solidFill>
            <a:srgbClr val="E2EBF4">
              <a:alpha val="70000"/>
            </a:srgbClr>
          </a:solidFill>
        </p:spPr>
        <p:txBody>
          <a:bodyPr/>
          <a:lstStyle>
            <a:lvl1pPr>
              <a:defRPr lang="en-US" sz="1400" b="1" dirty="0">
                <a:solidFill>
                  <a:srgbClr val="3A67A0"/>
                </a:solidFill>
              </a:defRPr>
            </a:lvl1pPr>
          </a:lstStyle>
          <a:p>
            <a:pPr marL="0" lvl="0" indent="0" algn="ctr">
              <a:spcBef>
                <a:spcPts val="0"/>
              </a:spcBef>
              <a:buNone/>
            </a:pPr>
            <a:r>
              <a:rPr lang="en-US" dirty="0" err="1"/>
              <a:t>Título</a:t>
            </a:r>
            <a:r>
              <a:rPr lang="en-US" dirty="0"/>
              <a:t> </a:t>
            </a:r>
            <a:r>
              <a:rPr lang="en-US" dirty="0" err="1"/>
              <a:t>gráfico</a:t>
            </a:r>
            <a:endParaRPr lang="en-US" dirty="0"/>
          </a:p>
          <a:p>
            <a:pPr marL="0" lvl="0" indent="0" algn="ctr">
              <a:spcBef>
                <a:spcPts val="0"/>
              </a:spcBef>
              <a:buNone/>
            </a:pPr>
            <a:r>
              <a:rPr lang="en-US" dirty="0"/>
              <a:t>(%)</a:t>
            </a:r>
          </a:p>
        </p:txBody>
      </p: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601768FF-92EA-4BB4-A142-10668A7DB24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823269" y="5591219"/>
            <a:ext cx="2259874" cy="14283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tx1">
                    <a:lumMod val="75000"/>
                  </a:schemeClr>
                </a:solidFill>
                <a:latin typeface="+mn-lt"/>
              </a:defRPr>
            </a:lvl1pPr>
            <a:lvl2pPr>
              <a:defRPr sz="1200">
                <a:latin typeface="Berling Nova Sans Pro" panose="02000503070000020003" pitchFamily="50" charset="0"/>
              </a:defRPr>
            </a:lvl2pPr>
            <a:lvl3pPr>
              <a:defRPr sz="1200">
                <a:latin typeface="Berling Nova Sans Pro" panose="02000503070000020003" pitchFamily="50" charset="0"/>
              </a:defRPr>
            </a:lvl3pPr>
            <a:lvl4pPr>
              <a:defRPr sz="1200">
                <a:latin typeface="Berling Nova Sans Pro" panose="02000503070000020003" pitchFamily="50" charset="0"/>
              </a:defRPr>
            </a:lvl4pPr>
            <a:lvl5pPr>
              <a:defRPr sz="1200">
                <a:latin typeface="Berling Nova Sans Pro" panose="02000503070000020003" pitchFamily="50" charset="0"/>
              </a:defRPr>
            </a:lvl5pPr>
          </a:lstStyle>
          <a:p>
            <a:pPr lvl="0"/>
            <a:r>
              <a:rPr lang="en-US" dirty="0"/>
              <a:t>Fuente:</a:t>
            </a:r>
          </a:p>
        </p:txBody>
      </p:sp>
    </p:spTree>
    <p:extLst>
      <p:ext uri="{BB962C8B-B14F-4D97-AF65-F5344CB8AC3E}">
        <p14:creationId xmlns:p14="http://schemas.microsoft.com/office/powerpoint/2010/main" val="4141046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o-Az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C8131DE-2E4D-B1DF-6835-7D1C4240BD2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Title 10">
            <a:extLst>
              <a:ext uri="{FF2B5EF4-FFF2-40B4-BE49-F238E27FC236}">
                <a16:creationId xmlns:a16="http://schemas.microsoft.com/office/drawing/2014/main" id="{C0C88F8A-0D4C-49AA-8E2F-BA76B4D1C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73" y="215751"/>
            <a:ext cx="11665675" cy="790114"/>
          </a:xfrm>
          <a:prstGeom prst="rect">
            <a:avLst/>
          </a:prstGeom>
        </p:spPr>
        <p:txBody>
          <a:bodyPr/>
          <a:lstStyle>
            <a:lvl1pPr>
              <a:defRPr lang="en-DO" sz="2000" dirty="0">
                <a:solidFill>
                  <a:schemeClr val="tx1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endParaRPr lang="en-DO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B71D6ECB-53D8-430A-BF79-685EFC5E0A6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00172" y="1221615"/>
            <a:ext cx="11665675" cy="548640"/>
          </a:xfrm>
          <a:prstGeom prst="rect">
            <a:avLst/>
          </a:prstGeom>
          <a:solidFill>
            <a:srgbClr val="E2EBF4">
              <a:alpha val="70000"/>
            </a:srgbClr>
          </a:solidFill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3A67A0"/>
                </a:solidFill>
                <a:latin typeface="+mn-lt"/>
              </a:defRPr>
            </a:lvl1pPr>
            <a:lvl2pPr>
              <a:defRPr sz="1200">
                <a:latin typeface="Berling Nova Sans Pro" panose="02000503070000020003" pitchFamily="50" charset="0"/>
              </a:defRPr>
            </a:lvl2pPr>
            <a:lvl3pPr>
              <a:defRPr sz="1200">
                <a:latin typeface="Berling Nova Sans Pro" panose="02000503070000020003" pitchFamily="50" charset="0"/>
              </a:defRPr>
            </a:lvl3pPr>
            <a:lvl4pPr>
              <a:defRPr sz="1200">
                <a:latin typeface="Berling Nova Sans Pro" panose="02000503070000020003" pitchFamily="50" charset="0"/>
              </a:defRPr>
            </a:lvl4pPr>
            <a:lvl5pPr>
              <a:defRPr sz="1200">
                <a:latin typeface="Berling Nova Sans Pro" panose="02000503070000020003" pitchFamily="50" charset="0"/>
              </a:defRPr>
            </a:lvl5pPr>
          </a:lstStyle>
          <a:p>
            <a:pPr lvl="0"/>
            <a:r>
              <a:rPr lang="en-US" dirty="0" err="1"/>
              <a:t>Título</a:t>
            </a:r>
            <a:r>
              <a:rPr lang="en-US" dirty="0"/>
              <a:t> </a:t>
            </a:r>
            <a:r>
              <a:rPr lang="en-US" dirty="0" err="1"/>
              <a:t>gráfico</a:t>
            </a:r>
            <a:endParaRPr lang="en-US" dirty="0"/>
          </a:p>
          <a:p>
            <a:pPr lvl="0"/>
            <a:r>
              <a:rPr lang="en-US" dirty="0"/>
              <a:t>(%)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0EABF9A7-0A47-4006-963C-E924F331B32F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300172" y="1805784"/>
            <a:ext cx="11665675" cy="3465576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tx1">
                    <a:lumMod val="75000"/>
                  </a:schemeClr>
                </a:solidFill>
                <a:latin typeface="Gotham Book" pitchFamily="50" charset="0"/>
                <a:cs typeface="Gotham Book" pitchFamily="50" charset="0"/>
              </a:defRPr>
            </a:lvl1pPr>
            <a:lvl2pPr>
              <a:defRPr sz="1200">
                <a:latin typeface="Gotham Book" pitchFamily="50" charset="0"/>
                <a:cs typeface="Gotham Book" pitchFamily="50" charset="0"/>
              </a:defRPr>
            </a:lvl2pPr>
            <a:lvl3pPr>
              <a:defRPr sz="1200">
                <a:latin typeface="Gotham Book" pitchFamily="50" charset="0"/>
                <a:cs typeface="Gotham Book" pitchFamily="50" charset="0"/>
              </a:defRPr>
            </a:lvl3pPr>
            <a:lvl4pPr>
              <a:defRPr sz="1200">
                <a:latin typeface="Gotham Book" pitchFamily="50" charset="0"/>
                <a:cs typeface="Gotham Book" pitchFamily="50" charset="0"/>
              </a:defRPr>
            </a:lvl4pPr>
            <a:lvl5pPr>
              <a:defRPr sz="1200">
                <a:latin typeface="Gotham Book" pitchFamily="50" charset="0"/>
                <a:cs typeface="Gotham Book" pitchFamily="50" charset="0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601768FF-92EA-4BB4-A142-10668A7DB24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823269" y="5591219"/>
            <a:ext cx="2259874" cy="14283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tx1">
                    <a:lumMod val="75000"/>
                  </a:schemeClr>
                </a:solidFill>
                <a:latin typeface="+mn-lt"/>
              </a:defRPr>
            </a:lvl1pPr>
            <a:lvl2pPr>
              <a:defRPr sz="1200">
                <a:latin typeface="Berling Nova Sans Pro" panose="02000503070000020003" pitchFamily="50" charset="0"/>
              </a:defRPr>
            </a:lvl2pPr>
            <a:lvl3pPr>
              <a:defRPr sz="1200">
                <a:latin typeface="Berling Nova Sans Pro" panose="02000503070000020003" pitchFamily="50" charset="0"/>
              </a:defRPr>
            </a:lvl3pPr>
            <a:lvl4pPr>
              <a:defRPr sz="1200">
                <a:latin typeface="Berling Nova Sans Pro" panose="02000503070000020003" pitchFamily="50" charset="0"/>
              </a:defRPr>
            </a:lvl4pPr>
            <a:lvl5pPr>
              <a:defRPr sz="1200">
                <a:latin typeface="Berling Nova Sans Pro" panose="02000503070000020003" pitchFamily="50" charset="0"/>
              </a:defRPr>
            </a:lvl5pPr>
          </a:lstStyle>
          <a:p>
            <a:pPr lvl="0"/>
            <a:r>
              <a:rPr lang="en-US" dirty="0"/>
              <a:t>Fuente:</a:t>
            </a:r>
          </a:p>
        </p:txBody>
      </p:sp>
    </p:spTree>
    <p:extLst>
      <p:ext uri="{BB962C8B-B14F-4D97-AF65-F5344CB8AC3E}">
        <p14:creationId xmlns:p14="http://schemas.microsoft.com/office/powerpoint/2010/main" val="613818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exto-Az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C8131DE-2E4D-B1DF-6835-7D1C4240BD2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Title 10">
            <a:extLst>
              <a:ext uri="{FF2B5EF4-FFF2-40B4-BE49-F238E27FC236}">
                <a16:creationId xmlns:a16="http://schemas.microsoft.com/office/drawing/2014/main" id="{C0C88F8A-0D4C-49AA-8E2F-BA76B4D1C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73" y="215751"/>
            <a:ext cx="11665675" cy="790114"/>
          </a:xfrm>
          <a:prstGeom prst="rect">
            <a:avLst/>
          </a:prstGeom>
        </p:spPr>
        <p:txBody>
          <a:bodyPr/>
          <a:lstStyle>
            <a:lvl1pPr>
              <a:defRPr lang="en-DO" sz="2000" dirty="0">
                <a:solidFill>
                  <a:schemeClr val="tx1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endParaRPr lang="en-DO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0EABF9A7-0A47-4006-963C-E924F331B32F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300172" y="1488284"/>
            <a:ext cx="11665675" cy="3465576"/>
          </a:xfrm>
          <a:prstGeom prst="rect">
            <a:avLst/>
          </a:prstGeom>
        </p:spPr>
        <p:txBody>
          <a:bodyPr/>
          <a:lstStyle>
            <a:lvl1pPr>
              <a:buClr>
                <a:srgbClr val="3B68A1"/>
              </a:buClr>
              <a:defRPr sz="1800">
                <a:solidFill>
                  <a:schemeClr val="tx1">
                    <a:lumMod val="75000"/>
                  </a:schemeClr>
                </a:solidFill>
                <a:latin typeface="Gotham Book" pitchFamily="50" charset="0"/>
                <a:cs typeface="Gotham Book" pitchFamily="50" charset="0"/>
              </a:defRPr>
            </a:lvl1pPr>
            <a:lvl2pPr>
              <a:defRPr sz="1200">
                <a:latin typeface="Gotham Book" pitchFamily="50" charset="0"/>
                <a:cs typeface="Gotham Book" pitchFamily="50" charset="0"/>
              </a:defRPr>
            </a:lvl2pPr>
            <a:lvl3pPr>
              <a:defRPr sz="1200">
                <a:latin typeface="Gotham Book" pitchFamily="50" charset="0"/>
                <a:cs typeface="Gotham Book" pitchFamily="50" charset="0"/>
              </a:defRPr>
            </a:lvl3pPr>
            <a:lvl4pPr>
              <a:defRPr sz="1200">
                <a:latin typeface="Gotham Book" pitchFamily="50" charset="0"/>
                <a:cs typeface="Gotham Book" pitchFamily="50" charset="0"/>
              </a:defRPr>
            </a:lvl4pPr>
            <a:lvl5pPr>
              <a:defRPr sz="1200">
                <a:latin typeface="Gotham Book" pitchFamily="50" charset="0"/>
                <a:cs typeface="Gotham Book" pitchFamily="50" charset="0"/>
              </a:defRPr>
            </a:lvl5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315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xto-Az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3B3C780-09BE-4E3D-8E09-DE13B9AEE1D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0">
            <a:extLst>
              <a:ext uri="{FF2B5EF4-FFF2-40B4-BE49-F238E27FC236}">
                <a16:creationId xmlns:a16="http://schemas.microsoft.com/office/drawing/2014/main" id="{AA2FD8D6-BA91-7A7E-6F26-D860006E0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73" y="215751"/>
            <a:ext cx="11665675" cy="790114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tx1">
                    <a:lumMod val="75000"/>
                  </a:schemeClr>
                </a:solidFill>
                <a:latin typeface="+mn-lt"/>
              </a:defRPr>
            </a:lvl1pPr>
          </a:lstStyle>
          <a:p>
            <a:endParaRPr lang="en-DO" dirty="0"/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2E019802-C434-6193-152B-91228D0D665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00173" y="1826261"/>
            <a:ext cx="5743575" cy="346388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tx1">
                    <a:lumMod val="75000"/>
                  </a:schemeClr>
                </a:solidFill>
                <a:latin typeface="Gotham Book" pitchFamily="50" charset="0"/>
                <a:cs typeface="Gotham Book" pitchFamily="50" charset="0"/>
              </a:defRPr>
            </a:lvl1pPr>
            <a:lvl2pPr>
              <a:defRPr sz="1200">
                <a:latin typeface="Gotham Book" pitchFamily="50" charset="0"/>
                <a:cs typeface="Gotham Book" pitchFamily="50" charset="0"/>
              </a:defRPr>
            </a:lvl2pPr>
            <a:lvl3pPr>
              <a:defRPr sz="1200">
                <a:latin typeface="Gotham Book" pitchFamily="50" charset="0"/>
                <a:cs typeface="Gotham Book" pitchFamily="50" charset="0"/>
              </a:defRPr>
            </a:lvl3pPr>
            <a:lvl4pPr>
              <a:defRPr sz="1200">
                <a:latin typeface="Gotham Book" pitchFamily="50" charset="0"/>
                <a:cs typeface="Gotham Book" pitchFamily="50" charset="0"/>
              </a:defRPr>
            </a:lvl4pPr>
            <a:lvl5pPr>
              <a:defRPr sz="1200">
                <a:latin typeface="Gotham Book" pitchFamily="50" charset="0"/>
                <a:cs typeface="Gotham Book" pitchFamily="50" charset="0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A2665912-97FC-45C3-16D0-F4C0FCD1A5F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00173" y="1280705"/>
            <a:ext cx="5743575" cy="502920"/>
          </a:xfrm>
          <a:prstGeom prst="rect">
            <a:avLst/>
          </a:prstGeom>
          <a:solidFill>
            <a:srgbClr val="E2EBF4">
              <a:alpha val="70000"/>
            </a:srgbClr>
          </a:solidFill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3A67A0"/>
                </a:solidFill>
                <a:latin typeface="+mn-lt"/>
              </a:defRPr>
            </a:lvl1pPr>
            <a:lvl2pPr>
              <a:defRPr sz="1200">
                <a:latin typeface="Berling Nova Sans Pro" panose="02000503070000020003" pitchFamily="50" charset="0"/>
              </a:defRPr>
            </a:lvl2pPr>
            <a:lvl3pPr>
              <a:defRPr sz="1200">
                <a:latin typeface="Berling Nova Sans Pro" panose="02000503070000020003" pitchFamily="50" charset="0"/>
              </a:defRPr>
            </a:lvl3pPr>
            <a:lvl4pPr>
              <a:defRPr sz="1200">
                <a:latin typeface="Berling Nova Sans Pro" panose="02000503070000020003" pitchFamily="50" charset="0"/>
              </a:defRPr>
            </a:lvl4pPr>
            <a:lvl5pPr>
              <a:defRPr sz="1200">
                <a:latin typeface="Berling Nova Sans Pro" panose="02000503070000020003" pitchFamily="50" charset="0"/>
              </a:defRPr>
            </a:lvl5pPr>
          </a:lstStyle>
          <a:p>
            <a:pPr lvl="0"/>
            <a:r>
              <a:rPr lang="en-US" dirty="0" err="1"/>
              <a:t>Título</a:t>
            </a:r>
            <a:r>
              <a:rPr lang="en-US" dirty="0"/>
              <a:t> </a:t>
            </a:r>
            <a:r>
              <a:rPr lang="en-US" dirty="0" err="1"/>
              <a:t>gráfico</a:t>
            </a:r>
            <a:endParaRPr lang="en-US" dirty="0"/>
          </a:p>
          <a:p>
            <a:pPr lvl="0"/>
            <a:r>
              <a:rPr lang="en-US" dirty="0"/>
              <a:t>(%)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5256CC49-1223-A5F4-CB08-D8640D4719D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222274" y="1826261"/>
            <a:ext cx="5743575" cy="3465576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tx1">
                    <a:lumMod val="75000"/>
                  </a:schemeClr>
                </a:solidFill>
                <a:latin typeface="Gotham Book" pitchFamily="50" charset="0"/>
                <a:cs typeface="Gotham Book" pitchFamily="50" charset="0"/>
              </a:defRPr>
            </a:lvl1pPr>
            <a:lvl2pPr>
              <a:defRPr sz="1200">
                <a:latin typeface="Gotham Book" pitchFamily="50" charset="0"/>
                <a:cs typeface="Gotham Book" pitchFamily="50" charset="0"/>
              </a:defRPr>
            </a:lvl2pPr>
            <a:lvl3pPr>
              <a:defRPr sz="1200">
                <a:latin typeface="Gotham Book" pitchFamily="50" charset="0"/>
                <a:cs typeface="Gotham Book" pitchFamily="50" charset="0"/>
              </a:defRPr>
            </a:lvl3pPr>
            <a:lvl4pPr>
              <a:defRPr sz="1200">
                <a:latin typeface="Gotham Book" pitchFamily="50" charset="0"/>
                <a:cs typeface="Gotham Book" pitchFamily="50" charset="0"/>
              </a:defRPr>
            </a:lvl4pPr>
            <a:lvl5pPr>
              <a:defRPr sz="1200">
                <a:latin typeface="Gotham Book" pitchFamily="50" charset="0"/>
                <a:cs typeface="Gotham Book" pitchFamily="50" charset="0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7BF0C5D5-FE46-5595-C780-C676E823C9D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22273" y="1280704"/>
            <a:ext cx="5743575" cy="502920"/>
          </a:xfrm>
          <a:prstGeom prst="rect">
            <a:avLst/>
          </a:prstGeom>
          <a:solidFill>
            <a:srgbClr val="E2EBF4">
              <a:alpha val="70000"/>
            </a:srgbClr>
          </a:solidFill>
        </p:spPr>
        <p:txBody>
          <a:bodyPr/>
          <a:lstStyle>
            <a:lvl1pPr>
              <a:defRPr lang="en-US" sz="1400" b="1" dirty="0">
                <a:solidFill>
                  <a:srgbClr val="3A67A0"/>
                </a:solidFill>
              </a:defRPr>
            </a:lvl1pPr>
          </a:lstStyle>
          <a:p>
            <a:pPr marL="0" lvl="0" indent="0" algn="ctr">
              <a:spcBef>
                <a:spcPts val="0"/>
              </a:spcBef>
              <a:buNone/>
            </a:pPr>
            <a:r>
              <a:rPr lang="en-US" dirty="0" err="1"/>
              <a:t>Título</a:t>
            </a:r>
            <a:r>
              <a:rPr lang="en-US" dirty="0"/>
              <a:t> </a:t>
            </a:r>
            <a:r>
              <a:rPr lang="en-US" dirty="0" err="1"/>
              <a:t>gráfico</a:t>
            </a:r>
            <a:endParaRPr lang="en-US" dirty="0"/>
          </a:p>
          <a:p>
            <a:pPr marL="0" lvl="0" indent="0" algn="ctr">
              <a:spcBef>
                <a:spcPts val="0"/>
              </a:spcBef>
              <a:buNone/>
            </a:pPr>
            <a:r>
              <a:rPr lang="en-US" dirty="0"/>
              <a:t>(%)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11EE950-3CA8-7B42-2F83-0522C5E8A5F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823269" y="5591219"/>
            <a:ext cx="2259874" cy="14283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tx1">
                    <a:lumMod val="75000"/>
                  </a:schemeClr>
                </a:solidFill>
                <a:latin typeface="+mn-lt"/>
              </a:defRPr>
            </a:lvl1pPr>
            <a:lvl2pPr>
              <a:defRPr sz="1200">
                <a:latin typeface="Berling Nova Sans Pro" panose="02000503070000020003" pitchFamily="50" charset="0"/>
              </a:defRPr>
            </a:lvl2pPr>
            <a:lvl3pPr>
              <a:defRPr sz="1200">
                <a:latin typeface="Berling Nova Sans Pro" panose="02000503070000020003" pitchFamily="50" charset="0"/>
              </a:defRPr>
            </a:lvl3pPr>
            <a:lvl4pPr>
              <a:defRPr sz="1200">
                <a:latin typeface="Berling Nova Sans Pro" panose="02000503070000020003" pitchFamily="50" charset="0"/>
              </a:defRPr>
            </a:lvl4pPr>
            <a:lvl5pPr>
              <a:defRPr sz="1200">
                <a:latin typeface="Berling Nova Sans Pro" panose="02000503070000020003" pitchFamily="50" charset="0"/>
              </a:defRPr>
            </a:lvl5pPr>
          </a:lstStyle>
          <a:p>
            <a:pPr lvl="0"/>
            <a:r>
              <a:rPr lang="en-US" dirty="0"/>
              <a:t>Fuente:</a:t>
            </a:r>
          </a:p>
        </p:txBody>
      </p:sp>
    </p:spTree>
    <p:extLst>
      <p:ext uri="{BB962C8B-B14F-4D97-AF65-F5344CB8AC3E}">
        <p14:creationId xmlns:p14="http://schemas.microsoft.com/office/powerpoint/2010/main" val="1907339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co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C8131DE-2E4D-B1DF-6835-7D1C4240BD2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0">
            <a:extLst>
              <a:ext uri="{FF2B5EF4-FFF2-40B4-BE49-F238E27FC236}">
                <a16:creationId xmlns:a16="http://schemas.microsoft.com/office/drawing/2014/main" id="{5CEDF5BD-1F2C-AA80-7F73-B868AEBF6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73" y="215751"/>
            <a:ext cx="11665675" cy="790114"/>
          </a:xfrm>
          <a:prstGeom prst="rect">
            <a:avLst/>
          </a:prstGeom>
        </p:spPr>
        <p:txBody>
          <a:bodyPr/>
          <a:lstStyle>
            <a:lvl1pPr>
              <a:defRPr lang="en-DO" sz="2000" dirty="0">
                <a:solidFill>
                  <a:schemeClr val="tx1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endParaRPr lang="en-DO" dirty="0"/>
          </a:p>
        </p:txBody>
      </p:sp>
      <p:sp>
        <p:nvSpPr>
          <p:cNvPr id="3" name="Text Placeholder 6">
            <a:extLst>
              <a:ext uri="{FF2B5EF4-FFF2-40B4-BE49-F238E27FC236}">
                <a16:creationId xmlns:a16="http://schemas.microsoft.com/office/drawing/2014/main" id="{C4F810A6-762C-1D9D-7748-93125ECB71A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00172" y="1221615"/>
            <a:ext cx="11665675" cy="548640"/>
          </a:xfrm>
          <a:prstGeom prst="rect">
            <a:avLst/>
          </a:prstGeom>
          <a:solidFill>
            <a:srgbClr val="E2EBF4">
              <a:alpha val="70000"/>
            </a:srgbClr>
          </a:solidFill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3A67A0"/>
                </a:solidFill>
                <a:latin typeface="+mn-lt"/>
              </a:defRPr>
            </a:lvl1pPr>
            <a:lvl2pPr>
              <a:defRPr sz="1200">
                <a:latin typeface="Berling Nova Sans Pro" panose="02000503070000020003" pitchFamily="50" charset="0"/>
              </a:defRPr>
            </a:lvl2pPr>
            <a:lvl3pPr>
              <a:defRPr sz="1200">
                <a:latin typeface="Berling Nova Sans Pro" panose="02000503070000020003" pitchFamily="50" charset="0"/>
              </a:defRPr>
            </a:lvl3pPr>
            <a:lvl4pPr>
              <a:defRPr sz="1200">
                <a:latin typeface="Berling Nova Sans Pro" panose="02000503070000020003" pitchFamily="50" charset="0"/>
              </a:defRPr>
            </a:lvl4pPr>
            <a:lvl5pPr>
              <a:defRPr sz="1200">
                <a:latin typeface="Berling Nova Sans Pro" panose="02000503070000020003" pitchFamily="50" charset="0"/>
              </a:defRPr>
            </a:lvl5pPr>
          </a:lstStyle>
          <a:p>
            <a:pPr lvl="0"/>
            <a:r>
              <a:rPr lang="en-US" dirty="0" err="1"/>
              <a:t>Título</a:t>
            </a:r>
            <a:r>
              <a:rPr lang="en-US" dirty="0"/>
              <a:t> </a:t>
            </a:r>
            <a:r>
              <a:rPr lang="en-US" dirty="0" err="1"/>
              <a:t>gráfico</a:t>
            </a:r>
            <a:endParaRPr lang="en-US" dirty="0"/>
          </a:p>
          <a:p>
            <a:pPr lvl="0"/>
            <a:r>
              <a:rPr lang="en-US" dirty="0"/>
              <a:t>(%)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A4922B80-555D-FF53-F836-368FDC3320AD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300172" y="1805784"/>
            <a:ext cx="11665675" cy="3465576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tx1">
                    <a:lumMod val="75000"/>
                  </a:schemeClr>
                </a:solidFill>
                <a:latin typeface="Gotham Book" pitchFamily="50" charset="0"/>
                <a:cs typeface="Gotham Book" pitchFamily="50" charset="0"/>
              </a:defRPr>
            </a:lvl1pPr>
            <a:lvl2pPr>
              <a:defRPr sz="1200">
                <a:latin typeface="Gotham Book" pitchFamily="50" charset="0"/>
                <a:cs typeface="Gotham Book" pitchFamily="50" charset="0"/>
              </a:defRPr>
            </a:lvl2pPr>
            <a:lvl3pPr>
              <a:defRPr sz="1200">
                <a:latin typeface="Gotham Book" pitchFamily="50" charset="0"/>
                <a:cs typeface="Gotham Book" pitchFamily="50" charset="0"/>
              </a:defRPr>
            </a:lvl3pPr>
            <a:lvl4pPr>
              <a:defRPr sz="1200">
                <a:latin typeface="Gotham Book" pitchFamily="50" charset="0"/>
                <a:cs typeface="Gotham Book" pitchFamily="50" charset="0"/>
              </a:defRPr>
            </a:lvl4pPr>
            <a:lvl5pPr>
              <a:defRPr sz="1200">
                <a:latin typeface="Gotham Book" pitchFamily="50" charset="0"/>
                <a:cs typeface="Gotham Book" pitchFamily="50" charset="0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61BB38DF-AA32-DA2F-0B64-7E1756BCB51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823269" y="5591219"/>
            <a:ext cx="2259874" cy="14283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tx1">
                    <a:lumMod val="75000"/>
                  </a:schemeClr>
                </a:solidFill>
                <a:latin typeface="+mn-lt"/>
              </a:defRPr>
            </a:lvl1pPr>
            <a:lvl2pPr>
              <a:defRPr sz="1200">
                <a:latin typeface="Berling Nova Sans Pro" panose="02000503070000020003" pitchFamily="50" charset="0"/>
              </a:defRPr>
            </a:lvl2pPr>
            <a:lvl3pPr>
              <a:defRPr sz="1200">
                <a:latin typeface="Berling Nova Sans Pro" panose="02000503070000020003" pitchFamily="50" charset="0"/>
              </a:defRPr>
            </a:lvl3pPr>
            <a:lvl4pPr>
              <a:defRPr sz="1200">
                <a:latin typeface="Berling Nova Sans Pro" panose="02000503070000020003" pitchFamily="50" charset="0"/>
              </a:defRPr>
            </a:lvl4pPr>
            <a:lvl5pPr>
              <a:defRPr sz="1200">
                <a:latin typeface="Berling Nova Sans Pro" panose="02000503070000020003" pitchFamily="50" charset="0"/>
              </a:defRPr>
            </a:lvl5pPr>
          </a:lstStyle>
          <a:p>
            <a:pPr lvl="0"/>
            <a:r>
              <a:rPr lang="en-US" dirty="0"/>
              <a:t>Fuente:</a:t>
            </a:r>
          </a:p>
        </p:txBody>
      </p:sp>
    </p:spTree>
    <p:extLst>
      <p:ext uri="{BB962C8B-B14F-4D97-AF65-F5344CB8AC3E}">
        <p14:creationId xmlns:p14="http://schemas.microsoft.com/office/powerpoint/2010/main" val="2038488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3633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7" r:id="rId3"/>
    <p:sldLayoutId id="2147483668" r:id="rId4"/>
    <p:sldLayoutId id="2147483670" r:id="rId5"/>
    <p:sldLayoutId id="2147483704" r:id="rId6"/>
    <p:sldLayoutId id="2147483718" r:id="rId7"/>
    <p:sldLayoutId id="2147483716" r:id="rId8"/>
    <p:sldLayoutId id="2147483675" r:id="rId9"/>
    <p:sldLayoutId id="2147483726" r:id="rId10"/>
    <p:sldLayoutId id="2147483717" r:id="rId11"/>
    <p:sldLayoutId id="2147483676" r:id="rId12"/>
    <p:sldLayoutId id="2147483727" r:id="rId13"/>
    <p:sldLayoutId id="2147483677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22978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69617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70BC0-F714-40A8-A24A-82B7D0E8F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>
                <a:latin typeface="+mn-lt"/>
              </a:rPr>
              <a:t>Título</a:t>
            </a:r>
            <a:endParaRPr lang="en-US" dirty="0">
              <a:latin typeface="+mn-lt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DBAC34-5A09-4A4A-867C-DC8EB35623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Autor(es)</a:t>
            </a:r>
          </a:p>
          <a:p>
            <a:endParaRPr lang="en-US" dirty="0">
              <a:latin typeface="+mn-lt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04C114-1C95-435D-9A96-B2EEB4A4654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s-US" dirty="0">
                <a:latin typeface="+mn-lt"/>
              </a:rPr>
              <a:t>Fecha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15850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1501D-7E32-AE32-355C-F7BE363FB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>
                <a:latin typeface="+mn-lt"/>
              </a:rPr>
              <a:t>Contenido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9F4B0D-1F1F-21E8-510F-8179135A67A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s-ES" dirty="0">
                <a:latin typeface="+mn-lt"/>
              </a:rPr>
              <a:t>Objetivo(s)</a:t>
            </a:r>
          </a:p>
          <a:p>
            <a:r>
              <a:rPr lang="es-ES" dirty="0">
                <a:latin typeface="+mn-lt"/>
              </a:rPr>
              <a:t>Datos y metodología</a:t>
            </a:r>
          </a:p>
          <a:p>
            <a:r>
              <a:rPr lang="es-ES" dirty="0">
                <a:latin typeface="+mn-lt"/>
              </a:rPr>
              <a:t>Resultados</a:t>
            </a:r>
          </a:p>
          <a:p>
            <a:r>
              <a:rPr lang="es-ES" dirty="0">
                <a:latin typeface="+mn-lt"/>
              </a:rPr>
              <a:t>Conclusiones</a:t>
            </a:r>
          </a:p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841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A3B86-3D5B-EC42-EA71-02653D7B3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0C2F2-6280-3726-B23C-3010D66181D6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909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F8185-5F17-AA33-65FB-FC68B2138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8D2BCB-AC1A-D3E4-7D0A-AAF34171FA7F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5850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F2F21-CAEF-46ED-ACB9-AF0E0321F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3B18E0-68A6-4309-AEEE-6FB33777B6B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EBD23D-8E42-416E-9B04-F914F51331A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9051157-519D-466B-BDC7-FE58553CA70C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3169F98-B5E7-4A61-A250-50E33F9EEA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solidFill>
            <a:srgbClr val="E2EBF4">
              <a:alpha val="70000"/>
            </a:srgbClr>
          </a:solidFill>
        </p:spPr>
        <p:txBody>
          <a:bodyPr/>
          <a:lstStyle/>
          <a:p>
            <a:pPr marL="0" indent="0" algn="ctr">
              <a:spcBef>
                <a:spcPts val="0"/>
              </a:spcBef>
              <a:buNone/>
            </a:pP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199D061-B1D4-4FA7-A962-8CF7E94F98D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1016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D1A47-DB6E-67E5-D007-75CECEC0A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0F4A31-5399-058D-C5A3-BE8965799AE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22E129-84B5-4385-5190-59E0C0BDF66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6FC1F83-C472-9A17-174E-33A82F31F0AE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4721788-B5F2-9283-4CDA-006433BEC41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solidFill>
            <a:srgbClr val="E2EBF4">
              <a:alpha val="70000"/>
            </a:srgbClr>
          </a:solidFill>
        </p:spPr>
        <p:txBody>
          <a:bodyPr/>
          <a:lstStyle/>
          <a:p>
            <a:pPr marL="0" indent="0" algn="ctr">
              <a:spcBef>
                <a:spcPts val="0"/>
              </a:spcBef>
              <a:buNone/>
            </a:pP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20ACE90-8E70-F3CE-39EE-DB201DEBC70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3223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3873D-8E03-98D9-BED0-090A593F7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D27712-97D4-64AD-8CA7-9F4EF432A65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A209D7-0B1F-994F-D888-ADB1629B716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EC33D6F-F32D-C35E-A619-87DAFF6DBA23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F223331-CB21-3332-DA8D-6EED867F136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22273" y="1280704"/>
            <a:ext cx="5743575" cy="502920"/>
          </a:xfrm>
          <a:solidFill>
            <a:srgbClr val="E2EBF4">
              <a:alpha val="70000"/>
            </a:srgbClr>
          </a:solidFill>
        </p:spPr>
        <p:txBody>
          <a:bodyPr/>
          <a:lstStyle/>
          <a:p>
            <a:pPr marL="0" indent="0" algn="ctr">
              <a:spcBef>
                <a:spcPts val="0"/>
              </a:spcBef>
              <a:buNone/>
            </a:pP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F054BC5-B3DB-B01E-062A-F5500020842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5567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9FAE2-DA4E-4229-03A3-0C18FA4C0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4632B7-5B85-8A02-8EBD-72ACB535EEEB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8127907"/>
      </p:ext>
    </p:extLst>
  </p:cSld>
  <p:clrMapOvr>
    <a:masterClrMapping/>
  </p:clrMapOvr>
</p:sld>
</file>

<file path=ppt/theme/theme1.xml><?xml version="1.0" encoding="utf-8"?>
<a:theme xmlns:a="http://schemas.openxmlformats.org/drawingml/2006/main" name="bc-theme">
  <a:themeElements>
    <a:clrScheme name="Plantilla BCRD">
      <a:dk1>
        <a:srgbClr val="595959"/>
      </a:dk1>
      <a:lt1>
        <a:srgbClr val="FFFFFF"/>
      </a:lt1>
      <a:dk2>
        <a:srgbClr val="F68F1C"/>
      </a:dk2>
      <a:lt2>
        <a:srgbClr val="FEBE01"/>
      </a:lt2>
      <a:accent1>
        <a:srgbClr val="847451"/>
      </a:accent1>
      <a:accent2>
        <a:srgbClr val="3B68A1"/>
      </a:accent2>
      <a:accent3>
        <a:srgbClr val="567033"/>
      </a:accent3>
      <a:accent4>
        <a:srgbClr val="037B72"/>
      </a:accent4>
      <a:accent5>
        <a:srgbClr val="C6131A"/>
      </a:accent5>
      <a:accent6>
        <a:srgbClr val="73632F"/>
      </a:accent6>
      <a:hlink>
        <a:srgbClr val="C13444"/>
      </a:hlink>
      <a:folHlink>
        <a:srgbClr val="424242"/>
      </a:folHlink>
    </a:clrScheme>
    <a:fontScheme name="Custom 1">
      <a:majorFont>
        <a:latin typeface="Berling Nova Sans Pro"/>
        <a:ea typeface=""/>
        <a:cs typeface=""/>
      </a:majorFont>
      <a:minorFont>
        <a:latin typeface="Gotham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c-theme" id="{AA84326B-8361-9342-B4BB-6D192B268814}" vid="{12BF7097-25F8-324C-AB1C-499617EC44E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8618eff8-bb40-4c97-ae4b-5cad2e8cd259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30689CF93BA6D429FDCF153665A4BBF" ma:contentTypeVersion="16" ma:contentTypeDescription="Create a new document." ma:contentTypeScope="" ma:versionID="7cb623805b572da93d451d421dbe6ce7">
  <xsd:schema xmlns:xsd="http://www.w3.org/2001/XMLSchema" xmlns:xs="http://www.w3.org/2001/XMLSchema" xmlns:p="http://schemas.microsoft.com/office/2006/metadata/properties" xmlns:ns3="8618eff8-bb40-4c97-ae4b-5cad2e8cd259" xmlns:ns4="14914aa1-b042-4511-a656-dd8ce2395118" targetNamespace="http://schemas.microsoft.com/office/2006/metadata/properties" ma:root="true" ma:fieldsID="67e68219ec4cc983f61c40419129d904" ns3:_="" ns4:_="">
    <xsd:import namespace="8618eff8-bb40-4c97-ae4b-5cad2e8cd259"/>
    <xsd:import namespace="14914aa1-b042-4511-a656-dd8ce239511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Location" minOccurs="0"/>
                <xsd:element ref="ns3:MediaServiceOCR" minOccurs="0"/>
                <xsd:element ref="ns3:MediaLengthInSeconds" minOccurs="0"/>
                <xsd:element ref="ns3:_activity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18eff8-bb40-4c97-ae4b-5cad2e8cd25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4914aa1-b042-4511-a656-dd8ce2395118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2C21B7D-CB5B-4C21-BCBB-68719253F0CA}">
  <ds:schemaRefs>
    <ds:schemaRef ds:uri="http://purl.org/dc/dcmitype/"/>
    <ds:schemaRef ds:uri="http://www.w3.org/XML/1998/namespace"/>
    <ds:schemaRef ds:uri="14914aa1-b042-4511-a656-dd8ce2395118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8618eff8-bb40-4c97-ae4b-5cad2e8cd259"/>
    <ds:schemaRef ds:uri="http://schemas.microsoft.com/office/2006/documentManagement/types"/>
    <ds:schemaRef ds:uri="http://purl.org/dc/terms/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23991702-51D6-4F54-9BB0-31648D0EBAE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618eff8-bb40-4c97-ae4b-5cad2e8cd259"/>
    <ds:schemaRef ds:uri="14914aa1-b042-4511-a656-dd8ce239511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2B06350-DDD7-48AC-8AEE-64753D4406E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3786</TotalTime>
  <Words>16</Words>
  <Application>Microsoft Office PowerPoint</Application>
  <PresentationFormat>Widescreen</PresentationFormat>
  <Paragraphs>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Gotham Book</vt:lpstr>
      <vt:lpstr>Arial</vt:lpstr>
      <vt:lpstr>Calibri</vt:lpstr>
      <vt:lpstr>Berling Nova Sans Pro</vt:lpstr>
      <vt:lpstr>bc-theme</vt:lpstr>
      <vt:lpstr>PowerPoint Presentation</vt:lpstr>
      <vt:lpstr>Título</vt:lpstr>
      <vt:lpstr>Contenido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Ivette Hernandez Alvarez</dc:creator>
  <cp:lastModifiedBy>Jose Antonio Burgos Francisco</cp:lastModifiedBy>
  <cp:revision>400</cp:revision>
  <dcterms:created xsi:type="dcterms:W3CDTF">2023-07-18T16:46:46Z</dcterms:created>
  <dcterms:modified xsi:type="dcterms:W3CDTF">2025-10-31T22:28:19Z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0x010100A30689CF93BA6D429FDCF153665A4BBF</vt:lpwstr>
  </property>
</Properties>
</file>