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1" r:id="rId10"/>
    <p:sldId id="263" r:id="rId11"/>
    <p:sldId id="264" r:id="rId12"/>
    <p:sldId id="271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6EE7B1F-A2D5-4A42-9986-2D7AA8151C37}" type="datetimeFigureOut">
              <a:rPr lang="en-US" smtClean="0"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Ali Zaidi</a:t>
            </a:r>
          </a:p>
          <a:p>
            <a:r>
              <a:rPr lang="en-US" dirty="0" smtClean="0"/>
              <a:t>Brian Jose</a:t>
            </a:r>
          </a:p>
          <a:p>
            <a:r>
              <a:rPr lang="en-US" dirty="0" smtClean="0"/>
              <a:t>Bruno Gomes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Lisp interpreter/compiler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Lisp compiler in Java</a:t>
            </a:r>
          </a:p>
          <a:p>
            <a:r>
              <a:rPr lang="en-US" sz="2800" dirty="0" smtClean="0"/>
              <a:t>Java can be installed in every machine. Ex: servers (UNIX, Linux), Mac OS, Windows and Solaris</a:t>
            </a:r>
          </a:p>
          <a:p>
            <a:r>
              <a:rPr lang="en-US" sz="2800" dirty="0" smtClean="0"/>
              <a:t>Java is portable and object oriented, so you can create a portable Lisp that can be </a:t>
            </a:r>
            <a:r>
              <a:rPr lang="en-US" sz="2800" dirty="0" err="1" smtClean="0"/>
              <a:t>onject</a:t>
            </a:r>
            <a:r>
              <a:rPr lang="en-US" sz="2800" dirty="0" smtClean="0"/>
              <a:t> oriented</a:t>
            </a:r>
          </a:p>
          <a:p>
            <a:r>
              <a:rPr lang="en-US" sz="2800" dirty="0" smtClean="0"/>
              <a:t>A Java compiler for Lisp can be faster, cleaner, uses less memory and better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63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Created a java Lisp Interpreter/Compiler</a:t>
            </a:r>
          </a:p>
          <a:p>
            <a:r>
              <a:rPr lang="en-US" dirty="0" smtClean="0"/>
              <a:t>Interpreter was enough to make the Lisp language more efficient and portable in a java format</a:t>
            </a:r>
          </a:p>
          <a:p>
            <a:r>
              <a:rPr lang="en-US" dirty="0" smtClean="0"/>
              <a:t>Creating a full compiler would have been useless, inefficient, took up too much memory and would have slowed down the language</a:t>
            </a:r>
          </a:p>
          <a:p>
            <a:r>
              <a:rPr lang="en-US" dirty="0" smtClean="0"/>
              <a:t>There was no need for a full compiler</a:t>
            </a:r>
          </a:p>
          <a:p>
            <a:r>
              <a:rPr lang="en-US" dirty="0" smtClean="0"/>
              <a:t>Created a compiler in java with a scanner, semantic analysis, symbol table, parser and interpreter</a:t>
            </a:r>
          </a:p>
          <a:p>
            <a:r>
              <a:rPr lang="en-US" dirty="0" smtClean="0"/>
              <a:t>Used the visitor class and design for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376808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The abstract syntax tree was made up of different nodes:</a:t>
            </a:r>
          </a:p>
          <a:p>
            <a:r>
              <a:rPr lang="en-US" sz="1800" dirty="0"/>
              <a:t>void visit (Loop loop);</a:t>
            </a:r>
          </a:p>
          <a:p>
            <a:r>
              <a:rPr lang="en-US" sz="1800" dirty="0"/>
              <a:t>void visit (LIST list);</a:t>
            </a:r>
          </a:p>
          <a:p>
            <a:r>
              <a:rPr lang="en-US" sz="1800" dirty="0"/>
              <a:t>void visit (Plus op);</a:t>
            </a:r>
          </a:p>
          <a:p>
            <a:r>
              <a:rPr lang="en-US" sz="1800" dirty="0"/>
              <a:t>void visit (Minus op);</a:t>
            </a:r>
          </a:p>
          <a:p>
            <a:r>
              <a:rPr lang="en-US" sz="1800" dirty="0"/>
              <a:t>void visit (Times op);</a:t>
            </a:r>
          </a:p>
          <a:p>
            <a:r>
              <a:rPr lang="en-US" sz="1800" dirty="0"/>
              <a:t>void visit (Divide op);</a:t>
            </a:r>
          </a:p>
          <a:p>
            <a:r>
              <a:rPr lang="en-US" sz="1800" dirty="0"/>
              <a:t>void visit (Number </a:t>
            </a:r>
            <a:r>
              <a:rPr lang="en-US" sz="1800" dirty="0" err="1"/>
              <a:t>num</a:t>
            </a:r>
            <a:r>
              <a:rPr lang="en-US" sz="1800" dirty="0"/>
              <a:t>);</a:t>
            </a:r>
          </a:p>
          <a:p>
            <a:r>
              <a:rPr lang="en-US" sz="1800" dirty="0"/>
              <a:t>void visit (Variable </a:t>
            </a:r>
            <a:r>
              <a:rPr lang="en-US" sz="1800" dirty="0" err="1"/>
              <a:t>var</a:t>
            </a:r>
            <a:r>
              <a:rPr lang="en-US" sz="1800" dirty="0"/>
              <a:t>);</a:t>
            </a:r>
          </a:p>
          <a:p>
            <a:r>
              <a:rPr lang="en-US" sz="1800" dirty="0"/>
              <a:t>void visit (CAR car);</a:t>
            </a:r>
          </a:p>
          <a:p>
            <a:r>
              <a:rPr lang="en-US" sz="1800" dirty="0"/>
              <a:t>void visit (CDR cdr);</a:t>
            </a:r>
          </a:p>
          <a:p>
            <a:r>
              <a:rPr lang="en-US" sz="1800" dirty="0"/>
              <a:t>void visit (CONS cons);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void visit (NULL? </a:t>
            </a:r>
            <a:r>
              <a:rPr lang="en-US" sz="1600" dirty="0" err="1"/>
              <a:t>nul</a:t>
            </a:r>
            <a:r>
              <a:rPr lang="en-US" sz="1600" dirty="0"/>
              <a:t>?);</a:t>
            </a:r>
          </a:p>
          <a:p>
            <a:r>
              <a:rPr lang="en-US" sz="1600" dirty="0"/>
              <a:t>void visit (LIST? list</a:t>
            </a:r>
            <a:r>
              <a:rPr lang="en-US" sz="1600" dirty="0" smtClean="0"/>
              <a:t>?);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(FIRST first);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(CADR cadr);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(CDDR cddr);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(CADDR caddr);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(DEFINE define);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(LAMBDA lambda);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(ATOMS atoms);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(SQUARE square);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(Program program);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syntax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9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Lisp can actually compile itself</a:t>
            </a:r>
          </a:p>
          <a:p>
            <a:r>
              <a:rPr lang="en-US" sz="2400" dirty="0" smtClean="0"/>
              <a:t>The data it would send to the compiler or scanner </a:t>
            </a:r>
          </a:p>
          <a:p>
            <a:r>
              <a:rPr lang="en-US" sz="2400" dirty="0" smtClean="0"/>
              <a:t>It would not send in variable names but values in place of the variables</a:t>
            </a:r>
          </a:p>
          <a:p>
            <a:r>
              <a:rPr lang="en-US" sz="2400" dirty="0" smtClean="0"/>
              <a:t>The variables are all list based and would be easy to use and tedious to travers</a:t>
            </a:r>
          </a:p>
          <a:p>
            <a:r>
              <a:rPr lang="en-US" sz="2400" dirty="0" smtClean="0"/>
              <a:t>Scanner would take in the line of code from the Lisp language and send it straight to the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339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Parsing Lisp code is very simple and not extensive</a:t>
            </a:r>
          </a:p>
          <a:p>
            <a:r>
              <a:rPr lang="en-US" dirty="0" smtClean="0"/>
              <a:t>Create the parser by hand using logic and built in java structures</a:t>
            </a:r>
          </a:p>
          <a:p>
            <a:r>
              <a:rPr lang="en-US" dirty="0" smtClean="0"/>
              <a:t>First would remove the parenthesis surrounding the Lisp code</a:t>
            </a:r>
          </a:p>
          <a:p>
            <a:r>
              <a:rPr lang="en-US" dirty="0" smtClean="0"/>
              <a:t>Separate the lisp code by spaces (all lisp languages separate information by spaces)</a:t>
            </a:r>
          </a:p>
          <a:p>
            <a:r>
              <a:rPr lang="en-US" dirty="0" smtClean="0"/>
              <a:t>Parser then went through each different token created by the parser and added it onto the visitor tree with the correct corresponding nodes</a:t>
            </a:r>
          </a:p>
          <a:p>
            <a:r>
              <a:rPr lang="en-US" dirty="0" smtClean="0"/>
              <a:t>Parser then added the actual string value onto a list or stack to store the data for later use in the interpreter</a:t>
            </a:r>
          </a:p>
          <a:p>
            <a:r>
              <a:rPr lang="en-US" dirty="0" smtClean="0"/>
              <a:t>Parser would at the same time check the semantics and errors of each token, such as adding an integer to a string or too many variables or incorrect code syntax of certain functions</a:t>
            </a:r>
          </a:p>
        </p:txBody>
      </p:sp>
    </p:spTree>
    <p:extLst>
      <p:ext uri="{BB962C8B-B14F-4D97-AF65-F5344CB8AC3E}">
        <p14:creationId xmlns:p14="http://schemas.microsoft.com/office/powerpoint/2010/main" val="289171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Checks to see if operators are used on correct data structures</a:t>
            </a:r>
          </a:p>
          <a:p>
            <a:r>
              <a:rPr lang="en-US" sz="2400" dirty="0" smtClean="0"/>
              <a:t>Does not add integers with strings and prints out error messages</a:t>
            </a:r>
          </a:p>
          <a:p>
            <a:r>
              <a:rPr lang="en-US" sz="2400" dirty="0" smtClean="0"/>
              <a:t>Checks to see if functions are used or called properly</a:t>
            </a:r>
          </a:p>
          <a:p>
            <a:r>
              <a:rPr lang="en-US" sz="2400" dirty="0" smtClean="0"/>
              <a:t>Checks is ast is empty</a:t>
            </a:r>
          </a:p>
          <a:p>
            <a:r>
              <a:rPr lang="en-US" sz="2400" dirty="0" smtClean="0"/>
              <a:t>Checks is lists are empty </a:t>
            </a:r>
          </a:p>
          <a:p>
            <a:r>
              <a:rPr lang="en-US" sz="2400" dirty="0" smtClean="0"/>
              <a:t>Checks if spelling of built in functions are correct</a:t>
            </a:r>
          </a:p>
          <a:p>
            <a:r>
              <a:rPr lang="en-US" sz="2400" dirty="0" smtClean="0"/>
              <a:t>Checks if Lisp command is created properly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66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Interpreter goes through the abstract syntax tree and performs the actions required of that node</a:t>
            </a:r>
          </a:p>
          <a:p>
            <a:r>
              <a:rPr lang="en-US" sz="2000" dirty="0" smtClean="0"/>
              <a:t>If node is integer, variable or string it does nothing</a:t>
            </a:r>
          </a:p>
          <a:p>
            <a:r>
              <a:rPr lang="en-US" sz="2000" dirty="0" smtClean="0"/>
              <a:t>Interpreter uses the values on the stack or list built from the parser to perform each lisp command</a:t>
            </a:r>
          </a:p>
          <a:p>
            <a:r>
              <a:rPr lang="en-US" sz="2000" dirty="0" smtClean="0"/>
              <a:t>Example: (+ 2 3 5 7 9)</a:t>
            </a:r>
          </a:p>
          <a:p>
            <a:r>
              <a:rPr lang="en-US" sz="2000" dirty="0" smtClean="0"/>
              <a:t>The Interpreter gets the node + and gets every value on the stack or list and adds them together returning the correct value back to the Lisp program</a:t>
            </a:r>
          </a:p>
          <a:p>
            <a:r>
              <a:rPr lang="en-US" sz="2000" dirty="0" smtClean="0"/>
              <a:t>Eliminates the need for a compiler and works faster, more efficient and takes up less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525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524000"/>
            <a:ext cx="7924800" cy="51816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LISP{</a:t>
            </a:r>
          </a:p>
          <a:p>
            <a:r>
              <a:rPr lang="en-US" dirty="0"/>
              <a:t>	private interface Visitor {</a:t>
            </a:r>
          </a:p>
          <a:p>
            <a:r>
              <a:rPr lang="en-US" dirty="0"/>
              <a:t>	    void visit (Loop loop);</a:t>
            </a:r>
          </a:p>
          <a:p>
            <a:r>
              <a:rPr lang="en-US" dirty="0"/>
              <a:t>		void visit (LIST list);</a:t>
            </a:r>
          </a:p>
          <a:p>
            <a:r>
              <a:rPr lang="en-US" dirty="0"/>
              <a:t>		void visit (Plus op);</a:t>
            </a:r>
          </a:p>
          <a:p>
            <a:r>
              <a:rPr lang="en-US" dirty="0"/>
              <a:t>		void visit (Minus op);</a:t>
            </a:r>
          </a:p>
          <a:p>
            <a:r>
              <a:rPr lang="en-US" dirty="0"/>
              <a:t>		void visit (Times op);</a:t>
            </a:r>
          </a:p>
          <a:p>
            <a:r>
              <a:rPr lang="en-US" dirty="0"/>
              <a:t>		void visit (Divide op);</a:t>
            </a:r>
          </a:p>
          <a:p>
            <a:r>
              <a:rPr lang="en-US" dirty="0"/>
              <a:t>		void visit (Number 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		void visit (Variable </a:t>
            </a:r>
            <a:r>
              <a:rPr lang="en-US" dirty="0" err="1"/>
              <a:t>var</a:t>
            </a:r>
            <a:r>
              <a:rPr lang="en-US" dirty="0"/>
              <a:t>);</a:t>
            </a:r>
          </a:p>
          <a:p>
            <a:r>
              <a:rPr lang="en-US" dirty="0"/>
              <a:t>		void visit (CAR car);</a:t>
            </a:r>
          </a:p>
          <a:p>
            <a:r>
              <a:rPr lang="en-US" dirty="0"/>
              <a:t>		void visit (CDR cdr);</a:t>
            </a:r>
          </a:p>
          <a:p>
            <a:r>
              <a:rPr lang="en-US" dirty="0"/>
              <a:t>		void visit (CONS cons);</a:t>
            </a:r>
          </a:p>
          <a:p>
            <a:r>
              <a:rPr lang="en-US" dirty="0"/>
              <a:t>		void visit (NULL? </a:t>
            </a:r>
            <a:r>
              <a:rPr lang="en-US" dirty="0" err="1"/>
              <a:t>nul</a:t>
            </a:r>
            <a:r>
              <a:rPr lang="en-US" dirty="0"/>
              <a:t>?);</a:t>
            </a:r>
          </a:p>
          <a:p>
            <a:r>
              <a:rPr lang="en-US" dirty="0"/>
              <a:t>		void visit (LIST? list?);</a:t>
            </a:r>
          </a:p>
          <a:p>
            <a:r>
              <a:rPr lang="en-US" dirty="0"/>
              <a:t>		void visit (FIRST first);</a:t>
            </a:r>
          </a:p>
          <a:p>
            <a:r>
              <a:rPr lang="en-US" dirty="0"/>
              <a:t>		void visit (CADR cadr);</a:t>
            </a:r>
          </a:p>
          <a:p>
            <a:r>
              <a:rPr lang="en-US" dirty="0"/>
              <a:t>		void visit (CDDR cddr);</a:t>
            </a:r>
          </a:p>
          <a:p>
            <a:r>
              <a:rPr lang="en-US" dirty="0"/>
              <a:t>		void visit (CADDR caddr);</a:t>
            </a:r>
          </a:p>
          <a:p>
            <a:r>
              <a:rPr lang="en-US" dirty="0"/>
              <a:t>		void visit (DEFINE define);</a:t>
            </a:r>
          </a:p>
          <a:p>
            <a:r>
              <a:rPr lang="en-US" dirty="0"/>
              <a:t>		void visit (LAMBDA lambda);</a:t>
            </a:r>
          </a:p>
          <a:p>
            <a:r>
              <a:rPr lang="en-US" dirty="0"/>
              <a:t>		void visit (ATOMS atoms);</a:t>
            </a:r>
          </a:p>
          <a:p>
            <a:r>
              <a:rPr lang="en-US" dirty="0"/>
              <a:t>		void visit (SQUARE square);</a:t>
            </a:r>
          </a:p>
          <a:p>
            <a:r>
              <a:rPr lang="en-US" dirty="0"/>
              <a:t>		void visit (Program program);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8410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interface Node {</a:t>
            </a:r>
          </a:p>
          <a:p>
            <a:r>
              <a:rPr lang="en-US" dirty="0"/>
              <a:t>	        void accept (Visitor v);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Plus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Minus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Times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Divide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4600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1816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class Number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Variable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CAR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CONS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9677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Lisp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High-level procedural programming language</a:t>
            </a:r>
          </a:p>
          <a:p>
            <a:r>
              <a:rPr lang="en-US" dirty="0" smtClean="0"/>
              <a:t>Lisp was named due to its list processing (every object in the language is a list)</a:t>
            </a:r>
          </a:p>
          <a:p>
            <a:r>
              <a:rPr lang="en-US" dirty="0" smtClean="0"/>
              <a:t>Lisp’s data structures are mainly linked lists and Lisp source code is made up of lists</a:t>
            </a:r>
          </a:p>
          <a:p>
            <a:r>
              <a:rPr lang="en-US" dirty="0" smtClean="0"/>
              <a:t>Second oldest high-level programming language</a:t>
            </a:r>
          </a:p>
          <a:p>
            <a:r>
              <a:rPr lang="en-US" dirty="0" smtClean="0"/>
              <a:t>Originated in 1958</a:t>
            </a:r>
          </a:p>
          <a:p>
            <a:r>
              <a:rPr lang="en-US" dirty="0" smtClean="0"/>
              <a:t>Today Lisp has many different versions: Lisp, Common Lisp, Scheme and Conjur</a:t>
            </a:r>
          </a:p>
          <a:p>
            <a:r>
              <a:rPr lang="en-US" dirty="0" smtClean="0"/>
              <a:t>Lisp was created based on Alonzo Church’s lambda calculus</a:t>
            </a:r>
          </a:p>
          <a:p>
            <a:r>
              <a:rPr lang="en-US" dirty="0" smtClean="0"/>
              <a:t>Today Lisp is the main programming language used in Artificial Intelligence</a:t>
            </a:r>
            <a:endParaRPr lang="en-US" dirty="0"/>
          </a:p>
          <a:p>
            <a:r>
              <a:rPr lang="en-US" dirty="0" smtClean="0"/>
              <a:t>Lisp is usually compiled using Lisp (bootstrapped)</a:t>
            </a:r>
          </a:p>
        </p:txBody>
      </p:sp>
    </p:spTree>
    <p:extLst>
      <p:ext uri="{BB962C8B-B14F-4D97-AF65-F5344CB8AC3E}">
        <p14:creationId xmlns:p14="http://schemas.microsoft.com/office/powerpoint/2010/main" val="114707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345864" cy="51816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class NULL?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LIST?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FIRST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CADR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CDDR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17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public class CADDR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DEFINE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LAMBDA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SQUARE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5945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686800" cy="51816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public class Loop implements Node{</a:t>
            </a:r>
          </a:p>
          <a:p>
            <a:r>
              <a:rPr lang="en-US" dirty="0"/>
              <a:t>		public Node body;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public Loop(Sequence a) {</a:t>
            </a:r>
          </a:p>
          <a:p>
            <a:r>
              <a:rPr lang="en-US" dirty="0"/>
              <a:t>			// TODO Auto-generated constructor stub</a:t>
            </a:r>
          </a:p>
          <a:p>
            <a:r>
              <a:rPr lang="en-US" dirty="0"/>
              <a:t>			body = a;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LIST implements Node{</a:t>
            </a:r>
          </a:p>
          <a:p>
            <a:r>
              <a:rPr lang="en-US" dirty="0"/>
              <a:t>		//list of nodes Linked List</a:t>
            </a:r>
          </a:p>
          <a:p>
            <a:r>
              <a:rPr lang="en-US" dirty="0"/>
              <a:t>		</a:t>
            </a:r>
            <a:r>
              <a:rPr lang="en-US" dirty="0" err="1"/>
              <a:t>LinkedList</a:t>
            </a:r>
            <a:r>
              <a:rPr lang="en-US" dirty="0"/>
              <a:t>&lt;Node&gt; stack = new </a:t>
            </a:r>
            <a:r>
              <a:rPr lang="en-US" dirty="0" err="1"/>
              <a:t>LinkedList</a:t>
            </a:r>
            <a:r>
              <a:rPr lang="en-US" dirty="0"/>
              <a:t>&lt;Node&gt;();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for(Node child : stack){</a:t>
            </a:r>
          </a:p>
          <a:p>
            <a:r>
              <a:rPr lang="en-US" dirty="0"/>
              <a:t>				</a:t>
            </a:r>
            <a:r>
              <a:rPr lang="en-US" dirty="0" err="1"/>
              <a:t>child.accept</a:t>
            </a:r>
            <a:r>
              <a:rPr lang="en-US" dirty="0"/>
              <a:t>(v);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//create add node method</a:t>
            </a:r>
          </a:p>
          <a:p>
            <a:r>
              <a:rPr lang="en-US" dirty="0"/>
              <a:t>		public void </a:t>
            </a:r>
            <a:r>
              <a:rPr lang="en-US" dirty="0" err="1"/>
              <a:t>addNode</a:t>
            </a:r>
            <a:r>
              <a:rPr lang="en-US" dirty="0"/>
              <a:t>(Node n){</a:t>
            </a:r>
          </a:p>
          <a:p>
            <a:r>
              <a:rPr lang="en-US" dirty="0"/>
              <a:t>			</a:t>
            </a:r>
            <a:r>
              <a:rPr lang="en-US" dirty="0" err="1"/>
              <a:t>stack.add</a:t>
            </a:r>
            <a:r>
              <a:rPr lang="en-US" dirty="0"/>
              <a:t>(n);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8083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600200"/>
            <a:ext cx="89916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public class ATOMS implements Node{</a:t>
            </a:r>
          </a:p>
          <a:p>
            <a:r>
              <a:rPr lang="en-US" dirty="0"/>
              <a:t>		//list of nodes Linked List</a:t>
            </a:r>
          </a:p>
          <a:p>
            <a:r>
              <a:rPr lang="en-US" dirty="0"/>
              <a:t>		</a:t>
            </a:r>
            <a:r>
              <a:rPr lang="en-US" dirty="0" err="1"/>
              <a:t>LinkedList</a:t>
            </a:r>
            <a:r>
              <a:rPr lang="en-US" dirty="0"/>
              <a:t>&lt;Node&gt; stack = new </a:t>
            </a:r>
            <a:r>
              <a:rPr lang="en-US" dirty="0" err="1"/>
              <a:t>LinkedList</a:t>
            </a:r>
            <a:r>
              <a:rPr lang="en-US" dirty="0"/>
              <a:t>&lt;Node&gt;();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for(Node child : stack){</a:t>
            </a:r>
          </a:p>
          <a:p>
            <a:r>
              <a:rPr lang="en-US" dirty="0"/>
              <a:t>				</a:t>
            </a:r>
            <a:r>
              <a:rPr lang="en-US" dirty="0" err="1"/>
              <a:t>child.accept</a:t>
            </a:r>
            <a:r>
              <a:rPr lang="en-US" dirty="0"/>
              <a:t>(v);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//create add node method</a:t>
            </a:r>
          </a:p>
          <a:p>
            <a:r>
              <a:rPr lang="en-US" dirty="0"/>
              <a:t>		public void </a:t>
            </a:r>
            <a:r>
              <a:rPr lang="en-US" dirty="0" err="1"/>
              <a:t>addNode</a:t>
            </a:r>
            <a:r>
              <a:rPr lang="en-US" dirty="0"/>
              <a:t>(Node n){</a:t>
            </a:r>
          </a:p>
          <a:p>
            <a:r>
              <a:rPr lang="en-US" dirty="0"/>
              <a:t>			</a:t>
            </a:r>
            <a:r>
              <a:rPr lang="en-US" dirty="0" err="1"/>
              <a:t>stack.add</a:t>
            </a:r>
            <a:r>
              <a:rPr lang="en-US" dirty="0"/>
              <a:t>(n);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static class Program implements Node{</a:t>
            </a:r>
          </a:p>
          <a:p>
            <a:r>
              <a:rPr lang="en-US" dirty="0"/>
              <a:t>		public Node body;</a:t>
            </a:r>
          </a:p>
          <a:p>
            <a:r>
              <a:rPr lang="en-US" dirty="0"/>
              <a:t>		Program(Sequence a){</a:t>
            </a:r>
          </a:p>
          <a:p>
            <a:r>
              <a:rPr lang="en-US" dirty="0"/>
              <a:t>			body = a;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4552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public class Sequence implements Node{</a:t>
            </a:r>
          </a:p>
          <a:p>
            <a:r>
              <a:rPr lang="en-US" dirty="0"/>
              <a:t>		//list of nodes Linked List</a:t>
            </a:r>
          </a:p>
          <a:p>
            <a:r>
              <a:rPr lang="en-US" dirty="0"/>
              <a:t>		</a:t>
            </a:r>
            <a:r>
              <a:rPr lang="en-US" dirty="0" err="1"/>
              <a:t>LinkedList</a:t>
            </a:r>
            <a:r>
              <a:rPr lang="en-US" dirty="0"/>
              <a:t>&lt;Node&gt; children = new </a:t>
            </a:r>
            <a:r>
              <a:rPr lang="en-US" dirty="0" err="1"/>
              <a:t>LinkedList</a:t>
            </a:r>
            <a:r>
              <a:rPr lang="en-US" dirty="0"/>
              <a:t>&lt;Node&gt;();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for(Node child : children){</a:t>
            </a:r>
          </a:p>
          <a:p>
            <a:r>
              <a:rPr lang="en-US" dirty="0"/>
              <a:t>				</a:t>
            </a:r>
            <a:r>
              <a:rPr lang="en-US" dirty="0" err="1"/>
              <a:t>child.accept</a:t>
            </a:r>
            <a:r>
              <a:rPr lang="en-US" dirty="0"/>
              <a:t>(v);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//create add node method</a:t>
            </a:r>
          </a:p>
          <a:p>
            <a:r>
              <a:rPr lang="en-US" dirty="0"/>
              <a:t>		public void </a:t>
            </a:r>
            <a:r>
              <a:rPr lang="en-US" dirty="0" err="1"/>
              <a:t>addNode</a:t>
            </a:r>
            <a:r>
              <a:rPr lang="en-US" dirty="0"/>
              <a:t>(Node n){</a:t>
            </a:r>
          </a:p>
          <a:p>
            <a:r>
              <a:rPr lang="en-US" dirty="0"/>
              <a:t>			</a:t>
            </a:r>
            <a:r>
              <a:rPr lang="en-US" dirty="0" err="1"/>
              <a:t>children.add</a:t>
            </a:r>
            <a:r>
              <a:rPr lang="en-US" dirty="0"/>
              <a:t>(n);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</a:t>
            </a:r>
            <a:r>
              <a:rPr lang="en-US" dirty="0" err="1"/>
              <a:t>LinkedList</a:t>
            </a:r>
            <a:r>
              <a:rPr lang="en-US" dirty="0"/>
              <a:t>&lt;String&gt; stack = new </a:t>
            </a:r>
            <a:r>
              <a:rPr lang="en-US" dirty="0" err="1"/>
              <a:t>LinkedList</a:t>
            </a:r>
            <a:r>
              <a:rPr lang="en-US" dirty="0"/>
              <a:t>&lt;String&gt;();</a:t>
            </a:r>
          </a:p>
          <a:p>
            <a:r>
              <a:rPr lang="en-US" dirty="0"/>
              <a:t>	public </a:t>
            </a:r>
            <a:r>
              <a:rPr lang="en-US" dirty="0" err="1"/>
              <a:t>LinkedList</a:t>
            </a:r>
            <a:r>
              <a:rPr lang="en-US" dirty="0"/>
              <a:t>&lt;String&gt; </a:t>
            </a:r>
            <a:r>
              <a:rPr lang="en-US" dirty="0" err="1"/>
              <a:t>getStack</a:t>
            </a:r>
            <a:r>
              <a:rPr lang="en-US" dirty="0"/>
              <a:t>() { return stack;}</a:t>
            </a:r>
          </a:p>
          <a:p>
            <a:r>
              <a:rPr lang="en-US" dirty="0"/>
              <a:t>	public String[][] </a:t>
            </a:r>
            <a:r>
              <a:rPr lang="en-US" dirty="0" err="1"/>
              <a:t>SymbolTable</a:t>
            </a:r>
            <a:r>
              <a:rPr lang="en-US" dirty="0"/>
              <a:t> = new String[3000][3];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SymbolTableSize</a:t>
            </a:r>
            <a:r>
              <a:rPr lang="en-US" dirty="0"/>
              <a:t> = 0;</a:t>
            </a:r>
          </a:p>
          <a:p>
            <a:r>
              <a:rPr lang="en-US" dirty="0"/>
              <a:t>	public static Program parse (String 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r>
              <a:rPr lang="en-US" dirty="0"/>
              <a:t>	        return new Program (new LISP().</a:t>
            </a:r>
            <a:r>
              <a:rPr lang="en-US" dirty="0" err="1"/>
              <a:t>doParse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706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static class </a:t>
            </a:r>
            <a:r>
              <a:rPr lang="en-US" dirty="0" err="1"/>
              <a:t>PrintVisitor</a:t>
            </a:r>
            <a:r>
              <a:rPr lang="en-US" dirty="0"/>
              <a:t> implements Visitor extends LISP{</a:t>
            </a:r>
          </a:p>
          <a:p>
            <a:r>
              <a:rPr lang="en-US" dirty="0"/>
              <a:t>			public </a:t>
            </a:r>
            <a:r>
              <a:rPr lang="en-US" dirty="0" err="1"/>
              <a:t>LinkedList</a:t>
            </a:r>
            <a:r>
              <a:rPr lang="en-US" dirty="0"/>
              <a:t>&lt;String&gt; items = </a:t>
            </a:r>
            <a:r>
              <a:rPr lang="en-US" dirty="0" err="1"/>
              <a:t>getStack</a:t>
            </a:r>
            <a:r>
              <a:rPr lang="en-US" dirty="0"/>
              <a:t>();</a:t>
            </a:r>
          </a:p>
          <a:p>
            <a:r>
              <a:rPr lang="en-US" dirty="0"/>
              <a:t>	        public void visit (Plus n) { </a:t>
            </a:r>
            <a:r>
              <a:rPr lang="en-US" dirty="0" err="1"/>
              <a:t>System.out.print</a:t>
            </a:r>
            <a:r>
              <a:rPr lang="en-US" dirty="0"/>
              <a:t>('+'); }</a:t>
            </a:r>
          </a:p>
          <a:p>
            <a:r>
              <a:rPr lang="en-US" dirty="0"/>
              <a:t>			public void visit (Minus n) { </a:t>
            </a:r>
            <a:r>
              <a:rPr lang="en-US" dirty="0" err="1"/>
              <a:t>System.out.print</a:t>
            </a:r>
            <a:r>
              <a:rPr lang="en-US" dirty="0"/>
              <a:t>('-');}</a:t>
            </a:r>
          </a:p>
          <a:p>
            <a:r>
              <a:rPr lang="en-US" dirty="0"/>
              <a:t>			public void visit (Times n) { </a:t>
            </a:r>
            <a:r>
              <a:rPr lang="en-US" dirty="0" err="1"/>
              <a:t>System.out.print</a:t>
            </a:r>
            <a:r>
              <a:rPr lang="en-US" dirty="0"/>
              <a:t>('*');}</a:t>
            </a:r>
          </a:p>
          <a:p>
            <a:r>
              <a:rPr lang="en-US" dirty="0"/>
              <a:t>			public void visit (Divide n) { </a:t>
            </a:r>
            <a:r>
              <a:rPr lang="en-US" dirty="0" err="1"/>
              <a:t>System.out.print</a:t>
            </a:r>
            <a:r>
              <a:rPr lang="en-US" dirty="0"/>
              <a:t>('/');}</a:t>
            </a:r>
          </a:p>
          <a:p>
            <a:r>
              <a:rPr lang="en-US" dirty="0"/>
              <a:t>			public void visit (CAR n) {</a:t>
            </a:r>
            <a:r>
              <a:rPr lang="en-US" dirty="0" err="1"/>
              <a:t>System.out.print</a:t>
            </a:r>
            <a:r>
              <a:rPr lang="en-US" dirty="0"/>
              <a:t>("car");}</a:t>
            </a:r>
          </a:p>
          <a:p>
            <a:r>
              <a:rPr lang="en-US" dirty="0"/>
              <a:t>			public void visit (CDR n) { </a:t>
            </a:r>
            <a:r>
              <a:rPr lang="en-US" dirty="0" err="1"/>
              <a:t>System.out.print</a:t>
            </a:r>
            <a:r>
              <a:rPr lang="en-US" dirty="0"/>
              <a:t>("cdr");}</a:t>
            </a:r>
          </a:p>
          <a:p>
            <a:r>
              <a:rPr lang="en-US" dirty="0"/>
              <a:t>			public void visit (CONS n) { </a:t>
            </a:r>
            <a:r>
              <a:rPr lang="en-US" dirty="0" err="1"/>
              <a:t>System.out.print</a:t>
            </a:r>
            <a:r>
              <a:rPr lang="en-US" dirty="0"/>
              <a:t>("cons");}</a:t>
            </a:r>
          </a:p>
          <a:p>
            <a:r>
              <a:rPr lang="en-US" dirty="0"/>
              <a:t>			public void visit (NULL? n) { </a:t>
            </a:r>
            <a:r>
              <a:rPr lang="en-US" dirty="0" err="1"/>
              <a:t>System.out.print</a:t>
            </a:r>
            <a:r>
              <a:rPr lang="en-US" dirty="0"/>
              <a:t>("null?");}</a:t>
            </a:r>
          </a:p>
          <a:p>
            <a:r>
              <a:rPr lang="en-US" dirty="0"/>
              <a:t>			public void visit (LIST? n) { </a:t>
            </a:r>
            <a:r>
              <a:rPr lang="en-US" dirty="0" err="1"/>
              <a:t>System.out.print</a:t>
            </a:r>
            <a:r>
              <a:rPr lang="en-US" dirty="0"/>
              <a:t>("list?");}</a:t>
            </a:r>
          </a:p>
          <a:p>
            <a:r>
              <a:rPr lang="en-US" dirty="0"/>
              <a:t>			public void visit (FIRST n) { </a:t>
            </a:r>
            <a:r>
              <a:rPr lang="en-US" dirty="0" err="1"/>
              <a:t>System.out.print</a:t>
            </a:r>
            <a:r>
              <a:rPr lang="en-US" dirty="0"/>
              <a:t>("first");}</a:t>
            </a:r>
          </a:p>
          <a:p>
            <a:r>
              <a:rPr lang="en-US" dirty="0"/>
              <a:t>			public void visit (CADR n) { </a:t>
            </a:r>
            <a:r>
              <a:rPr lang="en-US" dirty="0" err="1"/>
              <a:t>System.out.print</a:t>
            </a:r>
            <a:r>
              <a:rPr lang="en-US" dirty="0"/>
              <a:t>("cadr");}</a:t>
            </a:r>
          </a:p>
          <a:p>
            <a:r>
              <a:rPr lang="en-US" dirty="0"/>
              <a:t>			public void visit (CDDR n) { </a:t>
            </a:r>
            <a:r>
              <a:rPr lang="en-US" dirty="0" err="1"/>
              <a:t>System.out.print</a:t>
            </a:r>
            <a:r>
              <a:rPr lang="en-US" dirty="0"/>
              <a:t>("cddr");}</a:t>
            </a:r>
          </a:p>
          <a:p>
            <a:r>
              <a:rPr lang="en-US" dirty="0"/>
              <a:t>			public void visit (CADDR n) { </a:t>
            </a:r>
            <a:r>
              <a:rPr lang="en-US" dirty="0" err="1"/>
              <a:t>System.out.print</a:t>
            </a:r>
            <a:r>
              <a:rPr lang="en-US" dirty="0"/>
              <a:t>("caddr");}</a:t>
            </a:r>
          </a:p>
          <a:p>
            <a:r>
              <a:rPr lang="en-US" dirty="0"/>
              <a:t>			public void visit (DEFINE n) { </a:t>
            </a:r>
            <a:r>
              <a:rPr lang="en-US" dirty="0" err="1"/>
              <a:t>System.out.print</a:t>
            </a:r>
            <a:r>
              <a:rPr lang="en-US" dirty="0"/>
              <a:t>("define");}</a:t>
            </a:r>
          </a:p>
          <a:p>
            <a:r>
              <a:rPr lang="en-US" dirty="0"/>
              <a:t>			public void visit (LAMBDA n) { </a:t>
            </a:r>
            <a:r>
              <a:rPr lang="en-US" dirty="0" err="1"/>
              <a:t>System.out.print</a:t>
            </a:r>
            <a:r>
              <a:rPr lang="en-US" dirty="0"/>
              <a:t>("lambda");}</a:t>
            </a:r>
          </a:p>
          <a:p>
            <a:r>
              <a:rPr lang="en-US" dirty="0"/>
              <a:t>			public void visit (ATOMS n) { </a:t>
            </a:r>
            <a:r>
              <a:rPr lang="en-US" dirty="0" err="1"/>
              <a:t>System.out.print</a:t>
            </a:r>
            <a:r>
              <a:rPr lang="en-US" dirty="0"/>
              <a:t>("atoms");}</a:t>
            </a:r>
          </a:p>
          <a:p>
            <a:r>
              <a:rPr lang="en-US" dirty="0"/>
              <a:t>			public void visit (SQUARE n) { </a:t>
            </a:r>
            <a:r>
              <a:rPr lang="en-US" dirty="0" err="1"/>
              <a:t>System.out.print</a:t>
            </a:r>
            <a:r>
              <a:rPr lang="en-US" dirty="0"/>
              <a:t>("square");}</a:t>
            </a:r>
          </a:p>
          <a:p>
            <a:r>
              <a:rPr lang="en-US" dirty="0"/>
              <a:t>			public void visit (LIST n) { </a:t>
            </a:r>
            <a:r>
              <a:rPr lang="en-US" dirty="0" err="1"/>
              <a:t>System.out.print</a:t>
            </a:r>
            <a:r>
              <a:rPr lang="en-US" dirty="0"/>
              <a:t>("list");}</a:t>
            </a:r>
          </a:p>
          <a:p>
            <a:r>
              <a:rPr lang="en-US" dirty="0"/>
              <a:t>			public void visit (Number n) { </a:t>
            </a:r>
          </a:p>
          <a:p>
            <a:r>
              <a:rPr lang="en-US" dirty="0"/>
              <a:t>		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items.getFirst</a:t>
            </a:r>
            <a:r>
              <a:rPr lang="en-US" dirty="0"/>
              <a:t>());</a:t>
            </a:r>
          </a:p>
          <a:p>
            <a:r>
              <a:rPr lang="en-US" dirty="0"/>
              <a:t>				</a:t>
            </a:r>
            <a:r>
              <a:rPr lang="en-US" dirty="0" err="1"/>
              <a:t>items.removeFirst</a:t>
            </a:r>
            <a:r>
              <a:rPr lang="en-US" dirty="0"/>
              <a:t>();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public void visit (Variable n) { </a:t>
            </a:r>
          </a:p>
          <a:p>
            <a:r>
              <a:rPr lang="en-US" dirty="0"/>
              <a:t>		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items.getFirst</a:t>
            </a:r>
            <a:r>
              <a:rPr lang="en-US" dirty="0"/>
              <a:t>());</a:t>
            </a:r>
          </a:p>
          <a:p>
            <a:r>
              <a:rPr lang="en-US" dirty="0"/>
              <a:t>				</a:t>
            </a:r>
            <a:r>
              <a:rPr lang="en-US" dirty="0" err="1"/>
              <a:t>items.removeFirst</a:t>
            </a:r>
            <a:r>
              <a:rPr lang="en-US" dirty="0"/>
              <a:t>();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public void visit (Variable n) { </a:t>
            </a:r>
            <a:r>
              <a:rPr lang="en-US" dirty="0" err="1"/>
              <a:t>System.out.print</a:t>
            </a:r>
            <a:r>
              <a:rPr lang="en-US" dirty="0"/>
              <a:t>("variable");}</a:t>
            </a:r>
          </a:p>
          <a:p>
            <a:r>
              <a:rPr lang="en-US" dirty="0"/>
              <a:t>	        public void visit (Loop n) {</a:t>
            </a:r>
          </a:p>
          <a:p>
            <a:r>
              <a:rPr lang="en-US" dirty="0"/>
              <a:t>	                </a:t>
            </a:r>
            <a:r>
              <a:rPr lang="en-US" dirty="0" err="1"/>
              <a:t>System.out.print</a:t>
            </a:r>
            <a:r>
              <a:rPr lang="en-US" dirty="0"/>
              <a:t>('(');</a:t>
            </a:r>
          </a:p>
          <a:p>
            <a:r>
              <a:rPr lang="en-US" dirty="0"/>
              <a:t>	                </a:t>
            </a:r>
            <a:r>
              <a:rPr lang="en-US" dirty="0" err="1"/>
              <a:t>n.body.accept</a:t>
            </a:r>
            <a:r>
              <a:rPr lang="en-US" dirty="0"/>
              <a:t>(this);</a:t>
            </a:r>
          </a:p>
          <a:p>
            <a:r>
              <a:rPr lang="en-US" dirty="0"/>
              <a:t>	                </a:t>
            </a:r>
            <a:r>
              <a:rPr lang="en-US" dirty="0" err="1"/>
              <a:t>System.out.print</a:t>
            </a:r>
            <a:r>
              <a:rPr lang="en-US" dirty="0"/>
              <a:t>(')');</a:t>
            </a:r>
          </a:p>
          <a:p>
            <a:r>
              <a:rPr lang="en-US" dirty="0"/>
              <a:t>	        }</a:t>
            </a:r>
          </a:p>
          <a:p>
            <a:r>
              <a:rPr lang="en-US" dirty="0"/>
              <a:t>	        public void visit (Program n) { </a:t>
            </a:r>
            <a:r>
              <a:rPr lang="en-US" dirty="0" err="1"/>
              <a:t>n.body.accept</a:t>
            </a:r>
            <a:r>
              <a:rPr lang="en-US" dirty="0"/>
              <a:t>(this); }</a:t>
            </a:r>
          </a:p>
          <a:p>
            <a:endParaRPr lang="en-US" dirty="0"/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8859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The Lisp interpreter/compiler built in Java was successful</a:t>
            </a:r>
          </a:p>
          <a:p>
            <a:r>
              <a:rPr lang="en-US" sz="2400" dirty="0" smtClean="0"/>
              <a:t>The Lisp interpreter/compiler compilers and works properly</a:t>
            </a:r>
          </a:p>
          <a:p>
            <a:r>
              <a:rPr lang="en-US" sz="2400" dirty="0" smtClean="0"/>
              <a:t>It cuts back on memory usage a little bit</a:t>
            </a:r>
          </a:p>
          <a:p>
            <a:r>
              <a:rPr lang="en-US" sz="2400" dirty="0" smtClean="0"/>
              <a:t>It is ore efficient and faster than normal Common Lisp compilers</a:t>
            </a:r>
          </a:p>
          <a:p>
            <a:r>
              <a:rPr lang="en-US" sz="2400" dirty="0" smtClean="0"/>
              <a:t>Allows for data structures to be created and used and an ability to have standard libraries</a:t>
            </a:r>
          </a:p>
        </p:txBody>
      </p:sp>
    </p:spTree>
    <p:extLst>
      <p:ext uri="{BB962C8B-B14F-4D97-AF65-F5344CB8AC3E}">
        <p14:creationId xmlns:p14="http://schemas.microsoft.com/office/powerpoint/2010/main" val="338254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719263"/>
            <a:ext cx="47625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92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Allegro </a:t>
            </a:r>
            <a:r>
              <a:rPr lang="en-US" dirty="0"/>
              <a:t>Common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Armed </a:t>
            </a:r>
            <a:r>
              <a:rPr lang="en-US" dirty="0"/>
              <a:t>Bear Common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Clisp</a:t>
            </a:r>
          </a:p>
          <a:p>
            <a:r>
              <a:rPr lang="en-US" dirty="0" smtClean="0"/>
              <a:t>Clozure CL</a:t>
            </a:r>
          </a:p>
          <a:p>
            <a:r>
              <a:rPr lang="en-US" dirty="0" smtClean="0"/>
              <a:t>CMU </a:t>
            </a:r>
            <a:r>
              <a:rPr lang="en-US" dirty="0"/>
              <a:t>Common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Embeddable Common Lisp</a:t>
            </a:r>
          </a:p>
          <a:p>
            <a:r>
              <a:rPr lang="en-US" dirty="0" smtClean="0"/>
              <a:t>GNU Common Lisp</a:t>
            </a:r>
          </a:p>
          <a:p>
            <a:r>
              <a:rPr lang="en-US" dirty="0" smtClean="0"/>
              <a:t>LispWorks</a:t>
            </a:r>
          </a:p>
          <a:p>
            <a:r>
              <a:rPr lang="en-US" dirty="0" smtClean="0"/>
              <a:t>Open Genera</a:t>
            </a:r>
          </a:p>
          <a:p>
            <a:r>
              <a:rPr lang="en-US" dirty="0" smtClean="0"/>
              <a:t>Scieneer Common Lisp</a:t>
            </a:r>
          </a:p>
          <a:p>
            <a:r>
              <a:rPr lang="en-US" dirty="0" smtClean="0"/>
              <a:t>Steel Bank Common Lisp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4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Linked list in LISP are the major data structure.</a:t>
            </a:r>
          </a:p>
          <a:p>
            <a:pPr lvl="0"/>
            <a:r>
              <a:rPr lang="en-US" sz="2000" dirty="0"/>
              <a:t>Its source code is made up of lists.</a:t>
            </a:r>
          </a:p>
          <a:p>
            <a:pPr lvl="0"/>
            <a:r>
              <a:rPr lang="en-US" sz="2000" dirty="0"/>
              <a:t>It can manipulate source code as a data structure.</a:t>
            </a:r>
          </a:p>
          <a:p>
            <a:pPr lvl="0"/>
            <a:r>
              <a:rPr lang="en-US" sz="2000" dirty="0"/>
              <a:t>Its interchangeability of code and data helps recognizable syntax.</a:t>
            </a:r>
          </a:p>
          <a:p>
            <a:pPr lvl="0"/>
            <a:r>
              <a:rPr lang="en-US" sz="2000" dirty="0"/>
              <a:t>Code is always written in s-expression or parenthesized lists.</a:t>
            </a:r>
          </a:p>
          <a:p>
            <a:pPr lvl="0"/>
            <a:r>
              <a:rPr lang="en-US" sz="2000" dirty="0"/>
              <a:t>Function calls are written as a list with the function’s first name, following the arguments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80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Principals of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u="sng" dirty="0"/>
              <a:t>Liberal use of syntactic abstraction</a:t>
            </a:r>
            <a:endParaRPr lang="en-US" dirty="0"/>
          </a:p>
          <a:p>
            <a:r>
              <a:rPr lang="en-US" dirty="0"/>
              <a:t>Domain-specific Language (DSL) in LISP is created rapidly because of its trivial syntax. In other languages, the construction of a new language requires extremely long hours of busy work</a:t>
            </a:r>
            <a:r>
              <a:rPr lang="en-US" dirty="0" smtClean="0"/>
              <a:t>.</a:t>
            </a:r>
          </a:p>
          <a:p>
            <a:pPr lvl="0"/>
            <a:r>
              <a:rPr lang="en-US" u="sng" dirty="0"/>
              <a:t>Constant mentality is not required</a:t>
            </a:r>
            <a:endParaRPr lang="en-US" dirty="0"/>
          </a:p>
          <a:p>
            <a:r>
              <a:rPr lang="en-US" dirty="0"/>
              <a:t>LISP is an asynchronous language. This means that any LISP expression can be entered at any time. It is possible to cut  up a LISP source file at the top-level, rearrange them, and at the resulting source would still be exactly the same as the original file.</a:t>
            </a:r>
          </a:p>
          <a:p>
            <a:pPr lvl="0"/>
            <a:r>
              <a:rPr lang="en-US" u="sng" dirty="0"/>
              <a:t>Tool chain approach:</a:t>
            </a:r>
            <a:endParaRPr lang="en-US" dirty="0"/>
          </a:p>
          <a:p>
            <a:r>
              <a:rPr lang="en-US" dirty="0"/>
              <a:t>There is no need to design a new language, it can be defined as a macros. The testing of new tools are tired out as a separate function, macros, DSLs, subsystems, code walkers or even a new implementations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Lisp syntax is made up of lists of objects and dotted pairs</a:t>
            </a:r>
          </a:p>
          <a:p>
            <a:r>
              <a:rPr lang="en-US" dirty="0" smtClean="0"/>
              <a:t>Everything is codded inside of parenthesis</a:t>
            </a:r>
          </a:p>
          <a:p>
            <a:r>
              <a:rPr lang="en-US" dirty="0" smtClean="0"/>
              <a:t>The main functions of Lisp are: cdr, car, cons, null?, list?, +, -, /, *, first, cadr, cddr, caddr, define and lambda</a:t>
            </a:r>
          </a:p>
          <a:p>
            <a:r>
              <a:rPr lang="en-US" dirty="0" smtClean="0"/>
              <a:t>You can create your own functions that take in data or objects, using other self-built or built in functions of Lisp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x </a:t>
            </a:r>
            <a:r>
              <a:rPr lang="en-US" dirty="0"/>
              <a:t>; the symbol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() ; the empty list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 2 3) ; a list of three numbers </a:t>
            </a:r>
            <a:endParaRPr lang="en-US" dirty="0" smtClean="0"/>
          </a:p>
          <a:p>
            <a:r>
              <a:rPr lang="en-US" dirty="0" smtClean="0"/>
              <a:t>("</a:t>
            </a:r>
            <a:r>
              <a:rPr lang="en-US" dirty="0"/>
              <a:t>foo" "bar") ; a list of two strings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x y z) ; a list of three symbols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x 1 "foo") ; a list of a symbol, a number, and a string </a:t>
            </a:r>
            <a:endParaRPr lang="en-US" dirty="0" smtClean="0"/>
          </a:p>
          <a:p>
            <a:r>
              <a:rPr lang="en-US" dirty="0" smtClean="0"/>
              <a:t>(+ </a:t>
            </a:r>
            <a:r>
              <a:rPr lang="en-US" dirty="0"/>
              <a:t>(* 2 3) 4) ; a list of a symbol, a list, and a number</a:t>
            </a:r>
            <a:r>
              <a:rPr lang="en-US" dirty="0" smtClean="0"/>
              <a:t>.</a:t>
            </a:r>
          </a:p>
          <a:p>
            <a:r>
              <a:rPr lang="en-US" dirty="0"/>
              <a:t>(defun hello-world </a:t>
            </a:r>
            <a:r>
              <a:rPr lang="en-US" dirty="0" smtClean="0"/>
              <a:t>() (</a:t>
            </a:r>
            <a:r>
              <a:rPr lang="en-US" dirty="0"/>
              <a:t>format t "hello, world</a:t>
            </a:r>
            <a:r>
              <a:rPr lang="en-US" dirty="0" smtClean="0"/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Context free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CFG:</a:t>
            </a:r>
            <a:endParaRPr lang="en-US" dirty="0"/>
          </a:p>
          <a:p>
            <a:r>
              <a:rPr lang="en-US" dirty="0"/>
              <a:t>Begin ← "(*"</a:t>
            </a:r>
          </a:p>
          <a:p>
            <a:r>
              <a:rPr lang="en-US" dirty="0"/>
              <a:t> End ← "*)" </a:t>
            </a:r>
          </a:p>
          <a:p>
            <a:r>
              <a:rPr lang="en-US" dirty="0"/>
              <a:t>C ← Begin N* End </a:t>
            </a:r>
          </a:p>
          <a:p>
            <a:r>
              <a:rPr lang="en-US" dirty="0"/>
              <a:t>N ← C / (!Begin !End Z) </a:t>
            </a:r>
          </a:p>
          <a:p>
            <a:r>
              <a:rPr lang="en-US" dirty="0"/>
              <a:t>Z ← any single character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Value ← [0-9]+ / '(' Expr ')'</a:t>
            </a:r>
          </a:p>
          <a:p>
            <a:r>
              <a:rPr lang="en-US" dirty="0"/>
              <a:t>Product ← Value (('*' / '/') Value)* </a:t>
            </a:r>
          </a:p>
          <a:p>
            <a:r>
              <a:rPr lang="en-US" dirty="0"/>
              <a:t>Sum ← Product (('+' / '-') Product)* </a:t>
            </a:r>
          </a:p>
          <a:p>
            <a:r>
              <a:rPr lang="en-US" dirty="0"/>
              <a:t>Expr ← </a:t>
            </a:r>
            <a:r>
              <a:rPr lang="en-US" dirty="0" smtClean="0"/>
              <a:t>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Expression-Oriented Programming Language</a:t>
            </a:r>
          </a:p>
          <a:p>
            <a:r>
              <a:rPr lang="en-US" dirty="0" smtClean="0"/>
              <a:t>No difference between statements and expressions</a:t>
            </a:r>
          </a:p>
          <a:p>
            <a:r>
              <a:rPr lang="en-US" dirty="0" smtClean="0"/>
              <a:t>Everything is written in expressions</a:t>
            </a:r>
          </a:p>
          <a:p>
            <a:r>
              <a:rPr lang="en-US" dirty="0" smtClean="0"/>
              <a:t>After an expression is evaluated a value is produced, which can be written in other expressions</a:t>
            </a:r>
          </a:p>
          <a:p>
            <a:r>
              <a:rPr lang="en-US" dirty="0" smtClean="0"/>
              <a:t>Symbolic Expressions (S-expressions) that reflects the inner representation of code and data</a:t>
            </a:r>
          </a:p>
          <a:p>
            <a:r>
              <a:rPr lang="en-US" dirty="0" smtClean="0"/>
              <a:t>Meta Expressions (M-expressions) that defines functions of S-expression (not used frequently)</a:t>
            </a:r>
          </a:p>
          <a:p>
            <a:r>
              <a:rPr lang="en-US" dirty="0" smtClean="0"/>
              <a:t>Lisp frequently uses parenthesis</a:t>
            </a:r>
          </a:p>
          <a:p>
            <a:r>
              <a:rPr lang="en-US" dirty="0" smtClean="0"/>
              <a:t>Every line of code in Lisp is inside of </a:t>
            </a:r>
            <a:r>
              <a:rPr lang="en-US" dirty="0" err="1" smtClean="0"/>
              <a:t>parenthsis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3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Problem: Lisp is inadequate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Common Lisp lacks good module system</a:t>
            </a:r>
          </a:p>
          <a:p>
            <a:r>
              <a:rPr lang="en-US" dirty="0" smtClean="0"/>
              <a:t>Semantics are messy which reflects its lineage</a:t>
            </a:r>
          </a:p>
          <a:p>
            <a:r>
              <a:rPr lang="en-US" dirty="0" smtClean="0"/>
              <a:t>Common Lisp lacks good standard libraries for string handling, network and database access</a:t>
            </a:r>
          </a:p>
          <a:p>
            <a:r>
              <a:rPr lang="en-US" dirty="0" smtClean="0"/>
              <a:t>Scheme Common Lisp is simpler with cleaner semantics</a:t>
            </a:r>
          </a:p>
          <a:p>
            <a:r>
              <a:rPr lang="en-US" dirty="0" smtClean="0"/>
              <a:t>Scheme Common Lisp has no standard libraries</a:t>
            </a:r>
          </a:p>
          <a:p>
            <a:r>
              <a:rPr lang="en-US" dirty="0" smtClean="0"/>
              <a:t>Lisp lacks performance</a:t>
            </a:r>
          </a:p>
          <a:p>
            <a:r>
              <a:rPr lang="en-US" dirty="0" smtClean="0"/>
              <a:t>Lisp has too many concepts which makes it irregular, too hard to compiler efficiently and consumes too much memory</a:t>
            </a:r>
          </a:p>
          <a:p>
            <a:r>
              <a:rPr lang="en-US" dirty="0" smtClean="0"/>
              <a:t>Lisp is not portable and not uniformly object-oriented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9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84</TotalTime>
  <Words>1478</Words>
  <Application>Microsoft Office PowerPoint</Application>
  <PresentationFormat>On-screen Show (4:3)</PresentationFormat>
  <Paragraphs>436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Horizon</vt:lpstr>
      <vt:lpstr>Lisp interpreter/compiler in Java</vt:lpstr>
      <vt:lpstr>Lisp summary</vt:lpstr>
      <vt:lpstr>Lisp compilers</vt:lpstr>
      <vt:lpstr>Lisp facts</vt:lpstr>
      <vt:lpstr>Principals of Lisp</vt:lpstr>
      <vt:lpstr>Lisp Syntax</vt:lpstr>
      <vt:lpstr>Lisp Context free grammar</vt:lpstr>
      <vt:lpstr>Lisp semantics</vt:lpstr>
      <vt:lpstr>Problem: Lisp is inadequate</vt:lpstr>
      <vt:lpstr>solution</vt:lpstr>
      <vt:lpstr>Lisp Compiler</vt:lpstr>
      <vt:lpstr>Abstract syntax tree</vt:lpstr>
      <vt:lpstr>scanner</vt:lpstr>
      <vt:lpstr>Parser</vt:lpstr>
      <vt:lpstr>Semantic analysis</vt:lpstr>
      <vt:lpstr>Interpreter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Conclusion</vt:lpstr>
      <vt:lpstr>Questions??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interpreter/compiler in Java</dc:title>
  <dc:creator>brianj</dc:creator>
  <cp:lastModifiedBy>brianj</cp:lastModifiedBy>
  <cp:revision>13</cp:revision>
  <dcterms:created xsi:type="dcterms:W3CDTF">2011-08-08T17:03:59Z</dcterms:created>
  <dcterms:modified xsi:type="dcterms:W3CDTF">2011-08-08T18:28:33Z</dcterms:modified>
</cp:coreProperties>
</file>