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8" autoAdjust="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A40F-9D0C-4B78-9951-4B81FED28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7B4B-76D8-4FC9-9573-43701B645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68078-3664-4137-BE83-CB59C64F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24/12/2018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22DD-1591-4FF0-BDDD-108EB587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BB66-A8D1-480A-A4EB-F67808F6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098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976C-6FB6-4293-96DB-857324C8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50837-5977-4915-9C17-9A12A9009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6CB0-BD7A-4BFD-9E5A-2DAF5C29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24/12/2018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3743-AF64-4439-B436-F131069B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7DDE-B1BB-41F7-8CE7-FD5699F5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839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10248-D459-4030-92FD-20514D087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51324-FE5C-44E3-A5B9-D67CC39AB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402F-EEE3-426D-B870-78758BEA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24/12/2018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7785-352C-418F-ACA1-8CDC7F77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27AE9-D3A2-4FA2-B474-C34E80C5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8F45-864E-4A75-B196-E232851B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5E4E-A684-4622-9589-BF1D903F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1B21-60E1-45CC-9A57-073055E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24/12/2018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B644-4DA8-4154-88D2-E44DC12C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6CABC-A39D-40B8-B9DC-B9EA0BA7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6837-9B1E-44E2-A334-3F4E03E2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F9FC9-50FB-4E89-8EC3-ACBE312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0548-E9E7-4D1F-ABE5-AEEC89EC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24/12/2018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F2F3-22F3-44CA-8F79-01F991D2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786A0-05D6-408E-B18C-F4EB6E2E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464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76FD-ADD3-496A-ADBC-51C51CB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DA78-7DDE-4A71-957D-DAB32258D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06CE-A92A-4FF9-AB42-1D7F74B2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BA6AE-483B-490E-B04A-7142EB91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24/12/2018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24D16-4FDB-45D5-A4E7-351E780A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3B1CA-5964-4EBE-978B-5CA524F7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722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B79F-A1F0-42D9-9878-7CE17E02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A99E-FB8C-462B-8A63-901941B6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B9FD5-A5EF-4295-ADD6-538103EA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98647-AC2C-4A90-9830-CDC1E16DC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5E66C-7014-46BD-AD86-9815EB312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A0868-8DA1-49D8-9BE8-F2642B67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24/12/2018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43F06-E9B2-40DF-9905-084E548F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6FEEF-6815-4F3F-887B-B2AD481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7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CD31-29A4-4339-85AA-33D70427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E90C9-273A-491A-AD57-B887C1E9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24/12/2018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553CA-9F02-4671-9BC9-FA998E94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B9FD6-5118-4CE2-92A1-2B5AF795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068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F33EB-5C11-4F51-BD11-5001969A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24/12/2018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9EEA1-2161-43E7-8413-57E163BD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F99DC-8BF6-4D96-87DC-2FF18682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10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3F97-8BDC-4243-B627-4167C738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F81B-7991-422B-BA79-63B21BC4F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447E-71AC-4A77-B6F4-DD1A5CCC5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15C57-65EF-4C11-B049-19303B88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24/12/2018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0722D-C58F-4787-82E8-4FE6A16B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5FB71-2678-4A47-9B41-4DB6720B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6780-C14F-4024-AB7E-71CA83E6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9483B-5188-4D37-96D7-D0642941D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D8B75-7514-49DB-9CC3-BABC98FCB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7B48-0F21-490E-A079-A17AF871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FD96-987F-4185-9D84-EE8F361DD478}" type="datetimeFigureOut">
              <a:rPr lang="pt-PT" smtClean="0"/>
              <a:t>24/12/2018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E4FE6-0CC0-4B54-B8E0-F6CAA6EF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3F821-87CB-4569-8E16-25312113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464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C7CB6-27D9-4633-9C00-6A7D6022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2323C-885C-4416-B853-BE1C43E9D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8CBE-A37D-4889-9439-F7D7436D1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FD96-987F-4185-9D84-EE8F361DD478}" type="datetimeFigureOut">
              <a:rPr lang="pt-PT" smtClean="0"/>
              <a:t>24/12/2018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7491-244A-44FF-B3A2-5BB4DBDF1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08102-FA68-4905-868A-54C3C175D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4396-28A6-4F9A-9903-1870F644D0D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82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899B3B-12EB-48A9-9139-9EF379908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8" b="24474"/>
          <a:stretch/>
        </p:blipFill>
        <p:spPr>
          <a:xfrm>
            <a:off x="2270537" y="3044584"/>
            <a:ext cx="855450" cy="4724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80FABB-F526-4D2C-9FEE-9D0E4C0955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6956240" y="2183098"/>
            <a:ext cx="550091" cy="309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D79A17-1E42-4788-BAC2-5EA1C3DD5E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6" b="30022"/>
          <a:stretch/>
        </p:blipFill>
        <p:spPr>
          <a:xfrm>
            <a:off x="4443177" y="1830364"/>
            <a:ext cx="1009820" cy="4601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1E9267-BE1F-4F59-8BF5-7DBFCB347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7418513" y="2183098"/>
            <a:ext cx="550091" cy="3092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038B3E-A9F2-44E8-B996-337A94F17C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7866272" y="2183098"/>
            <a:ext cx="550091" cy="3092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F97010-553D-4342-AAE9-E13A16106F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6" r="76225" b="32873"/>
          <a:stretch/>
        </p:blipFill>
        <p:spPr>
          <a:xfrm flipH="1">
            <a:off x="8395425" y="2219484"/>
            <a:ext cx="262891" cy="3092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46E363D-E443-4F3D-8D85-297EADB38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 rot="16200000">
            <a:off x="8295958" y="3087919"/>
            <a:ext cx="550091" cy="3092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65A48D6-F4F6-47FE-ADEB-52930626C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6" r="76225" b="32873"/>
          <a:stretch/>
        </p:blipFill>
        <p:spPr>
          <a:xfrm>
            <a:off x="3207556" y="2220809"/>
            <a:ext cx="262891" cy="3092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7195D7B-BFFE-4F39-802C-15665E29D3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8325630" y="3469394"/>
            <a:ext cx="464364" cy="35356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1683280-68CE-49BE-B857-8F5575CECC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7873640" y="3469394"/>
            <a:ext cx="464364" cy="35356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2C22C6F-C98D-4DE6-BDCB-AFD0C611CE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8777620" y="3469394"/>
            <a:ext cx="464364" cy="35356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C6A4A90-D5EE-49EA-BF17-EB2567EBF7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6969660" y="3469394"/>
            <a:ext cx="464364" cy="35356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67ABDE0-2830-4D50-886D-8B16B38011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7421650" y="3469394"/>
            <a:ext cx="464364" cy="35356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08A9381-250E-4A64-AC59-3B7A1E0315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6070707" y="3469394"/>
            <a:ext cx="464364" cy="35356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55574E3-E490-4F68-B315-033D9B2A87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6522697" y="3469394"/>
            <a:ext cx="464364" cy="3535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06AF381-A544-4231-A794-ABD51EA680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5326536" y="3471299"/>
            <a:ext cx="464364" cy="35356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05707E3-05A4-476D-BA6E-30824D0313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4428129" y="3470719"/>
            <a:ext cx="464364" cy="3535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0A31C25-BFFF-41C5-A5DB-04FA58DAF0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3976139" y="3470719"/>
            <a:ext cx="464364" cy="35356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7DE71E3-19FC-40D9-B340-5B05E8463C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4880119" y="3470719"/>
            <a:ext cx="464364" cy="35356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D09F40A-7051-4C82-8ED5-71ED07230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 rot="16200000">
            <a:off x="8295958" y="2614899"/>
            <a:ext cx="550091" cy="30928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939B78F-F0B8-4DE3-8187-3CE4AD4AEC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6042590" y="2183098"/>
            <a:ext cx="550091" cy="30928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574C811-0E12-482D-8D7E-ACFCCB9F4D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6489623" y="2183098"/>
            <a:ext cx="550091" cy="30928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AE8D413-A240-4844-9F00-9E67D01226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5241890" y="2184423"/>
            <a:ext cx="550091" cy="30928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E8FCA7B-855D-40D0-BEA6-F622CA418E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3858504" y="2183098"/>
            <a:ext cx="550091" cy="30928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0EA3396-ACEF-4F83-BCC7-CCB63A4B4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4320777" y="2183098"/>
            <a:ext cx="550091" cy="30928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EFD0B11-D7E5-4D5A-A0AF-2483CB73D8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4768536" y="2183098"/>
            <a:ext cx="550091" cy="30928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999FA80-1D8D-479A-A653-D42141C5A2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3385931" y="2181773"/>
            <a:ext cx="550091" cy="30928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99CD6DC-CECF-44BE-BB53-DD7E1B6868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3520541" y="3470719"/>
            <a:ext cx="464364" cy="35356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994F8D7-2253-4AE8-A134-A383D7DE0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 rot="16200000">
            <a:off x="3008060" y="3089244"/>
            <a:ext cx="550091" cy="30928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F72AC25-CA6F-41D8-B776-9B04E4CC0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 rot="16200000">
            <a:off x="3008060" y="2616224"/>
            <a:ext cx="550091" cy="30928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CD18E42-08E2-43A6-9809-B2C6912ABA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3077317" y="3470719"/>
            <a:ext cx="464364" cy="35356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66F52983-CA88-4515-B260-4CF78A14EF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2621719" y="3470719"/>
            <a:ext cx="464364" cy="353569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B3565FC-FAB8-4F34-88F3-3D7657CEAD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6" b="30022"/>
          <a:stretch/>
        </p:blipFill>
        <p:spPr>
          <a:xfrm flipH="1">
            <a:off x="6206936" y="4466646"/>
            <a:ext cx="1009820" cy="460197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CD1E7E5D-7B74-4046-816F-A92F637D08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2" b="12457"/>
          <a:stretch/>
        </p:blipFill>
        <p:spPr>
          <a:xfrm>
            <a:off x="2167925" y="3470718"/>
            <a:ext cx="464364" cy="353569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4068C0F-1497-4804-B9C6-5207A76A9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07" y="2737321"/>
            <a:ext cx="309281" cy="30928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51A61D5B-ACD0-4CE9-981F-C492CBED0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75" y="1523040"/>
            <a:ext cx="309281" cy="30928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E2F6B5DD-7982-4090-AE60-4E9B1CC30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05" y="4157365"/>
            <a:ext cx="309281" cy="30928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B9A122B8-756D-4CE3-8F2F-49D4836510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6963860" y="4813427"/>
            <a:ext cx="550091" cy="30928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E550FF3F-3DDE-4E46-9847-E978A226CF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7426133" y="4813427"/>
            <a:ext cx="550091" cy="30928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B9292C3F-BCBD-472E-B423-106964616F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7873892" y="4813427"/>
            <a:ext cx="550091" cy="30928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4D243F25-62E8-4AD2-8788-52E1EAB77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6" r="76225" b="32873"/>
          <a:stretch/>
        </p:blipFill>
        <p:spPr>
          <a:xfrm flipH="1" flipV="1">
            <a:off x="8394869" y="4795537"/>
            <a:ext cx="262891" cy="309282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3EF0C54A-52EC-4C27-B1B1-0E3025C2D9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 rot="16200000">
            <a:off x="8295958" y="4404888"/>
            <a:ext cx="550091" cy="30928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2D67F08F-F323-4D25-96DA-8DE7BDDD9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6" r="76225" b="32873"/>
          <a:stretch/>
        </p:blipFill>
        <p:spPr>
          <a:xfrm flipV="1">
            <a:off x="3209896" y="4796861"/>
            <a:ext cx="262891" cy="309282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4ADACF66-28A5-464D-8826-E570C943E2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 rot="16200000">
            <a:off x="8295958" y="3931868"/>
            <a:ext cx="550091" cy="30928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37E56B1C-B186-4FEC-921D-F45B7E88D6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6042590" y="4813427"/>
            <a:ext cx="550091" cy="30928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AE6DCF90-7A1B-429B-904D-EC81537B9B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6497243" y="4813427"/>
            <a:ext cx="550091" cy="30928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31565044-706E-427C-9E51-E1633975E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5236791" y="4814730"/>
            <a:ext cx="547771" cy="307977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C2E3E04D-83AC-4C42-85AB-47EAE65C2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3866124" y="4813427"/>
            <a:ext cx="550091" cy="30928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88DAA01D-A626-46D3-A758-8D00042AB0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4328397" y="4813427"/>
            <a:ext cx="550091" cy="30928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46E67ADC-AA51-40B1-AC57-E48577E9D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4776156" y="4813427"/>
            <a:ext cx="550091" cy="30928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B3525B61-4A75-4DAF-B554-267DEC577E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>
            <a:off x="3382747" y="4814579"/>
            <a:ext cx="550091" cy="30928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B793CE7-FC15-4B9D-8A30-85E704E8D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 rot="16200000">
            <a:off x="3005348" y="4401669"/>
            <a:ext cx="550091" cy="30928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D624345-EBE0-42E6-9CA3-19D36AD183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22213" b="72029"/>
          <a:stretch/>
        </p:blipFill>
        <p:spPr>
          <a:xfrm rot="16200000">
            <a:off x="3005348" y="3924839"/>
            <a:ext cx="550091" cy="309281"/>
          </a:xfrm>
          <a:prstGeom prst="rect">
            <a:avLst/>
          </a:prstGeom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F289255-7E8D-47EF-B637-F1979F4AFDD2}"/>
              </a:ext>
            </a:extLst>
          </p:cNvPr>
          <p:cNvCxnSpPr/>
          <p:nvPr/>
        </p:nvCxnSpPr>
        <p:spPr>
          <a:xfrm flipH="1">
            <a:off x="5776942" y="3353463"/>
            <a:ext cx="190258" cy="6136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83C6F92-A8E8-4C31-8B68-CA5940C181C3}"/>
              </a:ext>
            </a:extLst>
          </p:cNvPr>
          <p:cNvCxnSpPr/>
          <p:nvPr/>
        </p:nvCxnSpPr>
        <p:spPr>
          <a:xfrm flipH="1">
            <a:off x="5868584" y="3353462"/>
            <a:ext cx="190258" cy="6136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A5A9BA12-BCE3-49FC-ADD4-F7CD1B166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88" y="2885716"/>
            <a:ext cx="353570" cy="353570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6CC4C2F3-058A-43A2-B738-753B72CB2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00" y="2879622"/>
            <a:ext cx="353570" cy="353570"/>
          </a:xfrm>
          <a:prstGeom prst="rect">
            <a:avLst/>
          </a:prstGeom>
        </p:spPr>
      </p:pic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A3F8E37-473D-4ACE-B780-3D34B43B9C91}"/>
              </a:ext>
            </a:extLst>
          </p:cNvPr>
          <p:cNvCxnSpPr>
            <a:cxnSpLocks/>
          </p:cNvCxnSpPr>
          <p:nvPr/>
        </p:nvCxnSpPr>
        <p:spPr>
          <a:xfrm>
            <a:off x="3488966" y="3239286"/>
            <a:ext cx="22879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11FF4FA-EA04-4C7A-950B-B8D32AC712E3}"/>
              </a:ext>
            </a:extLst>
          </p:cNvPr>
          <p:cNvCxnSpPr>
            <a:cxnSpLocks/>
          </p:cNvCxnSpPr>
          <p:nvPr/>
        </p:nvCxnSpPr>
        <p:spPr>
          <a:xfrm flipV="1">
            <a:off x="6162477" y="3225532"/>
            <a:ext cx="2082363" cy="6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5811AD3C-4A53-48B3-82C6-75B1325AF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7054">
            <a:off x="4320175" y="2670699"/>
            <a:ext cx="295282" cy="295282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335DD3B8-757E-4E5A-9968-34EB43AE9D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6932">
            <a:off x="7583530" y="2747960"/>
            <a:ext cx="295282" cy="295282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93E02439-CF92-4B67-A7DB-6EC1EEA46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410" y="1529303"/>
            <a:ext cx="309281" cy="309281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7B100D6A-9781-4D1F-A81B-1BE0198FF00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3"/>
          <a:stretch/>
        </p:blipFill>
        <p:spPr>
          <a:xfrm>
            <a:off x="9063052" y="1824580"/>
            <a:ext cx="155633" cy="473524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061A59EB-A246-49A4-BBEB-981B1F279EE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3"/>
          <a:stretch/>
        </p:blipFill>
        <p:spPr>
          <a:xfrm>
            <a:off x="8914018" y="1824579"/>
            <a:ext cx="155633" cy="473524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2E39E154-CA76-4E31-BD87-5F78961CDAB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3"/>
          <a:stretch/>
        </p:blipFill>
        <p:spPr>
          <a:xfrm>
            <a:off x="8764327" y="1824579"/>
            <a:ext cx="155633" cy="473524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36BD0D13-AB82-4D04-B029-58538AED36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09" y="1283532"/>
            <a:ext cx="708651" cy="708651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606B3963-519B-4BD0-9144-8933033E34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59" y="693963"/>
            <a:ext cx="393018" cy="39301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11EB1854-6490-461F-8D49-E6F55133D6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47" y="693963"/>
            <a:ext cx="393018" cy="393018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D1DC5486-6EEB-46B3-8CED-1A84642F65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571" y="693963"/>
            <a:ext cx="393018" cy="393018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EE01D0BD-9249-44E3-8F0E-B47A427BB8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86" y="295852"/>
            <a:ext cx="418379" cy="418379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24A5F015-F95E-4151-A22E-BBE1DAE5E7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88" y="4045779"/>
            <a:ext cx="622687" cy="622687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F288E073-DEA4-42C2-84C2-9863A9F6D8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10" y="4045779"/>
            <a:ext cx="622687" cy="622687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5A5A958A-6719-4FFF-A71E-6D76708754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91" y="4143292"/>
            <a:ext cx="568129" cy="568129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6F65E8F1-048A-4C72-8D05-7DFD2FB7D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81359">
            <a:off x="5477025" y="4380538"/>
            <a:ext cx="295282" cy="295282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5C0612F8-6AF7-47DF-A2E0-2723D48890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87" y="5110998"/>
            <a:ext cx="583762" cy="583762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265D1984-0416-4979-9496-030D20B4C9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1403" y="4124316"/>
            <a:ext cx="583763" cy="583763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B6BECBB1-0B3E-481A-A9CE-F5FC166BD7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67817" y="5096316"/>
            <a:ext cx="583763" cy="583763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1568ACD5-B379-42CB-8D8A-85210DC8C3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1730">
            <a:off x="2633818" y="4807292"/>
            <a:ext cx="295282" cy="295282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F0813EE3-5911-4328-8603-918AC630D4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21890">
            <a:off x="4880137" y="5148850"/>
            <a:ext cx="295282" cy="295282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1FF1A5EF-5DFF-4893-8B0F-42F24C4C75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42312">
            <a:off x="7784662" y="4099657"/>
            <a:ext cx="295282" cy="295282"/>
          </a:xfrm>
          <a:prstGeom prst="rect">
            <a:avLst/>
          </a:prstGeom>
        </p:spPr>
      </p:pic>
      <p:sp>
        <p:nvSpPr>
          <p:cNvPr id="266" name="Rectangle 265">
            <a:extLst>
              <a:ext uri="{FF2B5EF4-FFF2-40B4-BE49-F238E27FC236}">
                <a16:creationId xmlns:a16="http://schemas.microsoft.com/office/drawing/2014/main" id="{39286223-AC1D-4D5C-AA1B-DBED0867C6D5}"/>
              </a:ext>
            </a:extLst>
          </p:cNvPr>
          <p:cNvSpPr/>
          <p:nvPr/>
        </p:nvSpPr>
        <p:spPr>
          <a:xfrm>
            <a:off x="1819288" y="258542"/>
            <a:ext cx="7811055" cy="5595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8AD1C3F-ED47-45DD-9CE9-8445D8B46A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4" y="1529303"/>
            <a:ext cx="309281" cy="30928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58380D3-431F-4971-99D7-7F97960C9DA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3"/>
          <a:stretch/>
        </p:blipFill>
        <p:spPr>
          <a:xfrm>
            <a:off x="2901666" y="1824580"/>
            <a:ext cx="155633" cy="47352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2BD3696-AD2C-44A5-A0F4-6B84728672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3"/>
          <a:stretch/>
        </p:blipFill>
        <p:spPr>
          <a:xfrm>
            <a:off x="2752632" y="1824579"/>
            <a:ext cx="155633" cy="47352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57A4D7C-EDA6-472F-B3B8-D39A0D4CD59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3"/>
          <a:stretch/>
        </p:blipFill>
        <p:spPr>
          <a:xfrm>
            <a:off x="2602941" y="1824579"/>
            <a:ext cx="155633" cy="47352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C8A72BF-B000-4464-9827-4D3FD02EBA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23" y="1283532"/>
            <a:ext cx="708651" cy="70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1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FD2332-B57F-455C-B4ED-5AFEE76C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29" y="624597"/>
            <a:ext cx="7827942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4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vieira</dc:creator>
  <cp:lastModifiedBy>josé vieira</cp:lastModifiedBy>
  <cp:revision>12</cp:revision>
  <dcterms:created xsi:type="dcterms:W3CDTF">2018-12-24T13:41:12Z</dcterms:created>
  <dcterms:modified xsi:type="dcterms:W3CDTF">2018-12-24T15:22:15Z</dcterms:modified>
</cp:coreProperties>
</file>