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8" autoAdjust="0"/>
  </p:normalViewPr>
  <p:slideViewPr>
    <p:cSldViewPr snapToGrid="0">
      <p:cViewPr>
        <p:scale>
          <a:sx n="100" d="100"/>
          <a:sy n="100" d="100"/>
        </p:scale>
        <p:origin x="-19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A40F-9D0C-4B78-9951-4B81FED28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7B4B-76D8-4FC9-9573-43701B645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8078-3664-4137-BE83-CB59C6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22DD-1591-4FF0-BDDD-108EB587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BB66-A8D1-480A-A4EB-F67808F6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09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976C-6FB6-4293-96DB-857324C8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0837-5977-4915-9C17-9A12A9009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6CB0-BD7A-4BFD-9E5A-2DAF5C29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3743-AF64-4439-B436-F131069B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7DDE-B1BB-41F7-8CE7-FD5699F5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839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10248-D459-4030-92FD-20514D087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1324-FE5C-44E3-A5B9-D67CC39AB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402F-EEE3-426D-B870-78758BEA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7785-352C-418F-ACA1-8CDC7F7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27AE9-D3A2-4FA2-B474-C34E80C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8F45-864E-4A75-B196-E232851B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5E4E-A684-4622-9589-BF1D903F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1B21-60E1-45CC-9A57-073055E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B644-4DA8-4154-88D2-E44DC12C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CABC-A39D-40B8-B9DC-B9EA0BA7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6837-9B1E-44E2-A334-3F4E03E2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9FC9-50FB-4E89-8EC3-ACBE312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0548-E9E7-4D1F-ABE5-AEEC89EC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F2F3-22F3-44CA-8F79-01F991D2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786A0-05D6-408E-B18C-F4EB6E2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64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76FD-ADD3-496A-ADBC-51C51CB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DA78-7DDE-4A71-957D-DAB32258D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06CE-A92A-4FF9-AB42-1D7F74B2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BA6AE-483B-490E-B04A-7142EB91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24D16-4FDB-45D5-A4E7-351E780A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B1CA-5964-4EBE-978B-5CA524F7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722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B79F-A1F0-42D9-9878-7CE17E02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A99E-FB8C-462B-8A63-901941B6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B9FD5-A5EF-4295-ADD6-538103EA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98647-AC2C-4A90-9830-CDC1E16DC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5E66C-7014-46BD-AD86-9815EB312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A0868-8DA1-49D8-9BE8-F2642B67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43F06-E9B2-40DF-9905-084E548F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6FEEF-6815-4F3F-887B-B2AD481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7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CD31-29A4-4339-85AA-33D7042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E90C9-273A-491A-AD57-B887C1E9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553CA-9F02-4671-9BC9-FA998E94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B9FD6-5118-4CE2-92A1-2B5AF795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06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F33EB-5C11-4F51-BD11-5001969A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9EEA1-2161-43E7-8413-57E163BD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F99DC-8BF6-4D96-87DC-2FF18682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1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3F97-8BDC-4243-B627-4167C738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F81B-7991-422B-BA79-63B21BC4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447E-71AC-4A77-B6F4-DD1A5CCC5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15C57-65EF-4C11-B049-19303B8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0722D-C58F-4787-82E8-4FE6A16B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5FB71-2678-4A47-9B41-4DB6720B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6780-C14F-4024-AB7E-71CA83E6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9483B-5188-4D37-96D7-D0642941D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D8B75-7514-49DB-9CC3-BABC98FCB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7B48-0F21-490E-A079-A17AF871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E4FE6-0CC0-4B54-B8E0-F6CAA6EF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3F821-87CB-4569-8E16-25312113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46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C7CB6-27D9-4633-9C00-6A7D6022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323C-885C-4416-B853-BE1C43E9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8CBE-A37D-4889-9439-F7D7436D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FD96-987F-4185-9D84-EE8F361DD478}" type="datetimeFigureOut">
              <a:rPr lang="pt-PT" smtClean="0"/>
              <a:t>23/09/2019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7491-244A-44FF-B3A2-5BB4DBDF1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8102-FA68-4905-868A-54C3C175D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82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06">
            <a:extLst>
              <a:ext uri="{FF2B5EF4-FFF2-40B4-BE49-F238E27FC236}">
                <a16:creationId xmlns:a16="http://schemas.microsoft.com/office/drawing/2014/main" id="{93E02439-CF92-4B67-A7DB-6EC1EEA4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410" y="1529303"/>
            <a:ext cx="309281" cy="309281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7B100D6A-9781-4D1F-A81B-1BE0198FF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9063052" y="1824580"/>
            <a:ext cx="155633" cy="473524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061A59EB-A246-49A4-BBEB-981B1F279E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8914018" y="1824579"/>
            <a:ext cx="155633" cy="473524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2E39E154-CA76-4E31-BD87-5F78961CD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8764327" y="1824579"/>
            <a:ext cx="155633" cy="473524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36BD0D13-AB82-4D04-B029-58538AED3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09" y="1283532"/>
            <a:ext cx="708651" cy="708651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606B3963-519B-4BD0-9144-8933033E3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9" y="693963"/>
            <a:ext cx="393018" cy="39301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11EB1854-6490-461F-8D49-E6F55133D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47" y="693963"/>
            <a:ext cx="393018" cy="393018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D1DC5486-6EEB-46B3-8CED-1A84642F6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71" y="693963"/>
            <a:ext cx="393018" cy="393018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EE01D0BD-9249-44E3-8F0E-B47A427BB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86" y="295852"/>
            <a:ext cx="418379" cy="41837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8AD1C3F-ED47-45DD-9CE9-8445D8B46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4" y="1529303"/>
            <a:ext cx="309281" cy="30928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58380D3-431F-4971-99D7-7F97960C9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2901666" y="1824580"/>
            <a:ext cx="155633" cy="47352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2BD3696-AD2C-44A5-A0F4-6B8472867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2752632" y="1824579"/>
            <a:ext cx="155633" cy="47352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57A4D7C-EDA6-472F-B3B8-D39A0D4CD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2602941" y="1824579"/>
            <a:ext cx="155633" cy="47352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C8A72BF-B000-4464-9827-4D3FD02EB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23" y="1283532"/>
            <a:ext cx="708651" cy="708651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EF13D68-85E6-4641-8D47-7F127B839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14" y="2623984"/>
            <a:ext cx="457200" cy="4572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2FB6EC8-D86B-4CC8-957E-54CB3ABC14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34" y="289068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94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vieira</dc:creator>
  <cp:lastModifiedBy>José Carlos Ribeiro Vieira</cp:lastModifiedBy>
  <cp:revision>14</cp:revision>
  <dcterms:created xsi:type="dcterms:W3CDTF">2018-12-24T13:41:12Z</dcterms:created>
  <dcterms:modified xsi:type="dcterms:W3CDTF">2019-09-23T12:51:05Z</dcterms:modified>
</cp:coreProperties>
</file>