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75" d="100"/>
          <a:sy n="75" d="100"/>
        </p:scale>
        <p:origin x="893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44C42-80E1-4DDC-BB76-D59694D9A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00F40-5043-41CC-86E0-41B1E4B21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0D93B-65B4-4190-BC3E-FB9B4A0CD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6AC4-1EB0-455A-BC02-EAE6CD42C4B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4FB5B-9770-4911-ACA2-CF565E907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B9CCE-782B-4EE1-BEC5-FCEBC9EB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B356-8E04-42DD-B785-ECF15ACC3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8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804D-BC15-4AA7-B12F-EDC84134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8B098-5400-4531-B724-207DD68F5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06744-6EFA-45C6-9A81-B5B458B6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6AC4-1EB0-455A-BC02-EAE6CD42C4B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9D96B-E493-4589-8E93-7673C22C9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63054-927B-418E-95DF-B3FEFB67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B356-8E04-42DD-B785-ECF15ACC3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1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170D0-D36A-42F8-A40C-7CF50A495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CF814-8C2C-4936-9585-014028D1D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18EA4-A8D3-4172-9A39-0B2BDEF3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6AC4-1EB0-455A-BC02-EAE6CD42C4B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CD865-FF05-4512-B3CA-175DCCD4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617E9-EF23-45F7-83B0-71BB7DB3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B356-8E04-42DD-B785-ECF15ACC3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4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A524E-154F-4C33-B06D-439F48EA4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BC09E-498D-4BA3-837A-F76A109B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51423-38B0-4C98-881A-7934B741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6AC4-1EB0-455A-BC02-EAE6CD42C4B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704F3-E728-4C24-9CE5-00655BFBB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E1007-DA8F-46C7-8B13-D54951C53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B356-8E04-42DD-B785-ECF15ACC3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7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45A1-CB1C-495B-9F64-163A4C99F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7109C-1A53-440B-95D9-EFF538982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D2001-06DD-46A4-ACFF-BCA078EE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6AC4-1EB0-455A-BC02-EAE6CD42C4B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F5F28-9821-4508-A686-CAA984857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8FF2-5F8B-4ABF-96F1-8642B059C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B356-8E04-42DD-B785-ECF15ACC3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1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B63CF-3CBE-4F6A-AE7F-F7E8112D4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EF7F6-2726-4C46-BD1C-AD6B0CD1C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66D3C-D64A-4E29-8D29-FC3AD3DD0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236EB-815B-4C2F-8C0C-3B68C5C61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6AC4-1EB0-455A-BC02-EAE6CD42C4B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3CF9A-07E6-41FD-ACBD-C37DCB10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DCA8A-D3AC-422E-91FF-890C5709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B356-8E04-42DD-B785-ECF15ACC3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6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ACA8-7017-414F-BB4D-F97FFABE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520B8-CFCF-4EAE-9B8D-1E4E3932F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8668D-A8A1-46B7-A48F-DF32EE293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6BA8D-94D7-44B4-9051-5DD51A4059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91B71-81E6-4324-988B-458C544F17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BA1F55-18BB-4991-A7A9-7A80FA15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6AC4-1EB0-455A-BC02-EAE6CD42C4B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22B7B-8C35-42AA-86BD-6B6B3A99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C49046-DFA1-48CD-AD16-0385DB38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B356-8E04-42DD-B785-ECF15ACC3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1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FA425-EB5E-447D-A4F8-8288C0B4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DDBB5-FF7E-4036-8079-90E079C9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6AC4-1EB0-455A-BC02-EAE6CD42C4B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514D83-1B0E-4923-89BE-4356969C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810E04-6D24-491E-8292-9BED3AE9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B356-8E04-42DD-B785-ECF15ACC3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FD00A3-6128-49A3-BF24-A1E59D8E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6AC4-1EB0-455A-BC02-EAE6CD42C4B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9B99A-DA37-485C-857D-7C1CB9C8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44514-6077-4155-985B-5BDC845A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B356-8E04-42DD-B785-ECF15ACC3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08978-8511-4AF6-A48E-AE00CE3DC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2EA5C-07D4-4189-8145-430590512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05E28-B807-4A75-A20A-BC7475096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500F5-9B69-4D7A-B05B-B72E5AF2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6AC4-1EB0-455A-BC02-EAE6CD42C4B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B29D8-246C-4C3D-8781-5FF44551D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C4851-7D10-45E1-8199-B2DF4C6E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B356-8E04-42DD-B785-ECF15ACC3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2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DEFD-A31E-4107-BCE7-546CCED77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4EC2B6-2CE9-49FC-A16A-B554514F2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5AECB-0384-4A49-A0C3-DC699207D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F11D3-3D46-4722-AAE8-B1DB50DC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6AC4-1EB0-455A-BC02-EAE6CD42C4B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87AC4-84E0-4E8F-89E2-75964CE6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095F0-0B27-4D2B-ACC2-9291244D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B356-8E04-42DD-B785-ECF15ACC3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6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0AA704-CE42-4605-95A8-208CF9F06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D7B40-815C-46C4-88BE-31B313C77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6BC71-E83B-4109-9DFC-42563BC2A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D6AC4-1EB0-455A-BC02-EAE6CD42C4B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4ABE9-269C-48E7-86D5-347F5A4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7CECE-BEF8-4D35-BE75-8C785C226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9B356-8E04-42DD-B785-ECF15ACC3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F3C9CF-56B1-4EC1-9CCF-71DDA4923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73" y="0"/>
            <a:ext cx="8403661" cy="68580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67C02E-1E65-45CB-8A5A-29E05C79FD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8" t="50844" r="40135" b="44800"/>
          <a:stretch/>
        </p:blipFill>
        <p:spPr>
          <a:xfrm>
            <a:off x="5187696" y="5437632"/>
            <a:ext cx="1578864" cy="29870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155F4E-FF3B-4723-9180-75B994260C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8" t="50844" r="40135" b="44800"/>
          <a:stretch/>
        </p:blipFill>
        <p:spPr>
          <a:xfrm>
            <a:off x="5187696" y="5288280"/>
            <a:ext cx="1578864" cy="298704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8182A0-46F5-4964-B727-FC4B2E3468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8" t="50844" r="40135" b="44800"/>
          <a:stretch/>
        </p:blipFill>
        <p:spPr>
          <a:xfrm>
            <a:off x="5187696" y="4989576"/>
            <a:ext cx="1578864" cy="29870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2F5216-09F5-4F11-855B-BAE4FB76E9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8" t="50844" r="40135" b="44800"/>
          <a:stretch/>
        </p:blipFill>
        <p:spPr>
          <a:xfrm>
            <a:off x="5187696" y="4690872"/>
            <a:ext cx="1578864" cy="298704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9E3226-3927-413C-AFA4-F52339EC6B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9" t="51022" r="43109" b="44712"/>
          <a:stretch/>
        </p:blipFill>
        <p:spPr>
          <a:xfrm>
            <a:off x="3797808" y="2645664"/>
            <a:ext cx="2718816" cy="292608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307D81-A15D-4C56-B25E-551A82AF7C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9" t="51022" r="43109" b="44712"/>
          <a:stretch/>
        </p:blipFill>
        <p:spPr>
          <a:xfrm>
            <a:off x="3797808" y="2938272"/>
            <a:ext cx="2718816" cy="292608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D00483-4C38-46A6-A251-64BD7C5231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9" t="51022" r="43109" b="44712"/>
          <a:stretch/>
        </p:blipFill>
        <p:spPr>
          <a:xfrm>
            <a:off x="3797808" y="3206496"/>
            <a:ext cx="2718816" cy="292608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143AAF-AF97-4EBC-8791-AC2AC6B687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9" t="50665" r="26135" b="44979"/>
          <a:stretch/>
        </p:blipFill>
        <p:spPr>
          <a:xfrm>
            <a:off x="3797808" y="1325880"/>
            <a:ext cx="4145280" cy="298704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06C768-B43E-4BFC-9E78-FD3D04B1C5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9" t="50665" r="26135" b="44979"/>
          <a:stretch/>
        </p:blipFill>
        <p:spPr>
          <a:xfrm>
            <a:off x="3797808" y="1594104"/>
            <a:ext cx="4145280" cy="298704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2D0FE9-1C22-47F8-992C-1391D7C45A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9" t="50665" r="26135" b="44979"/>
          <a:stretch/>
        </p:blipFill>
        <p:spPr>
          <a:xfrm>
            <a:off x="3797808" y="1851660"/>
            <a:ext cx="4145280" cy="298704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337276-C840-429F-A31D-81A12D573F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9" t="50665" r="26135" b="44979"/>
          <a:stretch/>
        </p:blipFill>
        <p:spPr>
          <a:xfrm>
            <a:off x="3797808" y="2125981"/>
            <a:ext cx="4145280" cy="298704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513088-87DE-4267-B6CD-4245AAC597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9" t="50665" r="26135" b="44979"/>
          <a:stretch/>
        </p:blipFill>
        <p:spPr>
          <a:xfrm>
            <a:off x="3797808" y="2418588"/>
            <a:ext cx="4145280" cy="298704"/>
          </a:xfrm>
          <a:prstGeom prst="rect">
            <a:avLst/>
          </a:prstGeom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6070EC-BDD9-4889-8364-55846125FC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9" t="18217" r="65016" b="79738"/>
          <a:stretch/>
        </p:blipFill>
        <p:spPr>
          <a:xfrm>
            <a:off x="3797808" y="1255776"/>
            <a:ext cx="877824" cy="140208"/>
          </a:xfrm>
          <a:prstGeom prst="rect">
            <a:avLst/>
          </a:prstGeom>
        </p:spPr>
      </p:pic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ACFFC3-ED9B-4A6D-B6C5-D780FA9DDE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8" t="19377" r="25993" b="63018"/>
          <a:stretch/>
        </p:blipFill>
        <p:spPr>
          <a:xfrm>
            <a:off x="3797808" y="2005584"/>
            <a:ext cx="4157472" cy="1207008"/>
          </a:xfrm>
          <a:prstGeom prst="rect">
            <a:avLst/>
          </a:prstGeom>
        </p:spPr>
      </p:pic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0E2B4D-9059-4C83-AA8F-FA0336B46E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80" t="21777" r="64219" b="69954"/>
          <a:stretch/>
        </p:blipFill>
        <p:spPr>
          <a:xfrm>
            <a:off x="4236720" y="1703832"/>
            <a:ext cx="554736" cy="566928"/>
          </a:xfrm>
          <a:prstGeom prst="rect">
            <a:avLst/>
          </a:prstGeo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CDC962-DFF2-4207-AA78-E24F777F9D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80" t="21777" r="64219" b="69954"/>
          <a:stretch/>
        </p:blipFill>
        <p:spPr>
          <a:xfrm>
            <a:off x="5870448" y="3828288"/>
            <a:ext cx="554736" cy="566928"/>
          </a:xfrm>
          <a:prstGeom prst="rect">
            <a:avLst/>
          </a:prstGeom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604390-11AE-4F02-BA41-1622DA12DD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80" t="21777" r="64219" b="69954"/>
          <a:stretch/>
        </p:blipFill>
        <p:spPr>
          <a:xfrm>
            <a:off x="5382767" y="3747516"/>
            <a:ext cx="554736" cy="566928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9AFCDB-7570-4F5D-B616-5C2DAAC269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80" t="21777" r="64219" b="69954"/>
          <a:stretch/>
        </p:blipFill>
        <p:spPr>
          <a:xfrm>
            <a:off x="5187696" y="4166616"/>
            <a:ext cx="554736" cy="566928"/>
          </a:xfrm>
          <a:prstGeom prst="rect">
            <a:avLst/>
          </a:prstGeom>
        </p:spPr>
      </p:pic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FA1211-96FC-4C10-8D29-8076ECD705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80" t="21777" r="64219" b="69954"/>
          <a:stretch/>
        </p:blipFill>
        <p:spPr>
          <a:xfrm>
            <a:off x="5675377" y="4169664"/>
            <a:ext cx="554736" cy="566928"/>
          </a:xfrm>
          <a:prstGeom prst="rect">
            <a:avLst/>
          </a:prstGeom>
        </p:spPr>
      </p:pic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6D81AC-C3CF-46B3-BEEB-078C153ADB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80" t="21777" r="64219" b="69954"/>
          <a:stretch/>
        </p:blipFill>
        <p:spPr>
          <a:xfrm>
            <a:off x="5870448" y="4108704"/>
            <a:ext cx="554736" cy="566928"/>
          </a:xfrm>
          <a:prstGeom prst="rect">
            <a:avLst/>
          </a:prstGeom>
        </p:spPr>
      </p:pic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E79CAE-ABB2-4CDC-9491-BE4C1A5391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15" t="54856" r="42966" b="30829"/>
          <a:stretch/>
        </p:blipFill>
        <p:spPr>
          <a:xfrm>
            <a:off x="5090160" y="4044696"/>
            <a:ext cx="1438656" cy="98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5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A5C3DF6E-6115-418D-A7D9-CAD1F2A9F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856" y="0"/>
            <a:ext cx="8400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9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6EB395-DF81-4EA1-812F-85A6376D46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15" t="54856" r="42966" b="30829"/>
          <a:stretch/>
        </p:blipFill>
        <p:spPr>
          <a:xfrm>
            <a:off x="5090160" y="3761232"/>
            <a:ext cx="1438656" cy="98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4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josé vieira</dc:creator>
  <cp:lastModifiedBy>josé vieira</cp:lastModifiedBy>
  <cp:revision>2</cp:revision>
  <dcterms:created xsi:type="dcterms:W3CDTF">2019-10-03T11:20:48Z</dcterms:created>
  <dcterms:modified xsi:type="dcterms:W3CDTF">2019-10-03T11:31:21Z</dcterms:modified>
</cp:coreProperties>
</file>