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41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1532A-2D14-4A12-B40D-BDB460E227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A89E58-3E7C-4505-BFF4-426B243152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DAF2B-C0E4-45AD-866B-D64671D08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51403-6AD7-4E55-9CD4-E6EAC8E49E4C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71CA-F9C3-4900-B5FD-FAF942D0E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2A80D-9C39-49BA-B325-773786450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C102D-F06D-4C06-9613-000C2908C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317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2452D-F2FB-462D-9E7B-99FF54FC2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C2480A-D56C-4FE6-ADEB-8E1F822D5A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A3B78-52C2-499D-8D00-FA8FCF73F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51403-6AD7-4E55-9CD4-E6EAC8E49E4C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A81BA-964E-4B48-8F60-94C6216B9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05333-CFCE-4A89-A5F3-417C460CF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C102D-F06D-4C06-9613-000C2908C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465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2D23FF-1E13-4BC7-A289-E5BF7F8023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61A161-E7FE-40B4-928A-3A882C74E1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00268-4F80-4931-8C9E-599C414AB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51403-6AD7-4E55-9CD4-E6EAC8E49E4C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70168-C0EF-4F1D-83FA-3DF66ECB7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7C2D6D-6D0F-4D9A-8874-01B2DB854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C102D-F06D-4C06-9613-000C2908C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017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8354A-B283-4679-B487-03AD575A4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CEB03-B202-4B52-8523-3BE4BD472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B18BD-4359-42D6-A591-1F255B3BF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51403-6AD7-4E55-9CD4-E6EAC8E49E4C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BEFED5-A487-4CDC-B95B-4D76ABCBD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3CC9B-CDD3-42B8-8394-B41C5DC4E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C102D-F06D-4C06-9613-000C2908C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344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5B925-3E34-48EA-B8CF-6CA22B4C3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B5D7AA-0982-4CE7-B8DE-6D5F6A3272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E53509-510D-402D-B7B0-07E0AC7BC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51403-6AD7-4E55-9CD4-E6EAC8E49E4C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C388E-DA1D-4CEE-921F-445A2176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569FB-0DB9-457C-A309-34E4FCDFC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C102D-F06D-4C06-9613-000C2908C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752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E325C-2C1B-44DB-BF76-B9F2051DF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299A1-3866-453B-961D-E0AC872B3C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D4E923-393F-4887-B5DA-FA1BE8F193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FD4DA1-C925-4B20-8E7E-A6FA16DB5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51403-6AD7-4E55-9CD4-E6EAC8E49E4C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C02F8D-75D5-49EA-96AF-929B99195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BCFDBF-E28C-433F-881C-C41A0D058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C102D-F06D-4C06-9613-000C2908C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794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4A442-A732-4F21-9DF9-46C0B4A7A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A77D3-C382-4F85-8038-C0710FDC28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0EBBB6-B576-4465-8150-583D35D089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F6A054-EA1D-4201-ACFC-61CC762692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FC4D8F-94DC-465E-8C1F-45AE22CAD7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1DC54A-B2C6-4E67-95E8-52E6A832E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51403-6AD7-4E55-9CD4-E6EAC8E49E4C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ADB65C-B706-4178-8340-BAD9DCF96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21BFC5-C46F-4FFB-BA54-E42283EF4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C102D-F06D-4C06-9613-000C2908C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156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52C39-9573-4BE4-8BD8-04C465A46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595CAD-5B60-464C-8405-E7BD502DD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51403-6AD7-4E55-9CD4-E6EAC8E49E4C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294626-FCDE-4199-8670-6C4A7609F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2CD978-A832-4545-BAF9-DB21C5478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C102D-F06D-4C06-9613-000C2908C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733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800948-B1C6-485E-8811-22E18F164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51403-6AD7-4E55-9CD4-E6EAC8E49E4C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B60A65-BD31-411D-8989-9A75B23CD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1E000E-B896-40E5-B717-8AA836AA8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C102D-F06D-4C06-9613-000C2908C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264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109C7-0C31-49D7-B5D9-E9E53F979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C2731-77A3-4A29-A612-A3215B26DB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D66432-E9E2-437C-8584-0A36853C50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9B3694-4DA6-4DB6-8BA0-F12BDC221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51403-6AD7-4E55-9CD4-E6EAC8E49E4C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947414-DB89-4B62-A632-B7B9A6296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09D1DC-54F0-4FDB-A8A5-CED60B981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C102D-F06D-4C06-9613-000C2908C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429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132BB-FB09-44FF-A965-40B0C9781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D9C9C1-7C1C-45C0-9363-243D3B5721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8E70E5-9A13-4CD3-AEE4-158ABB617A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A6D400-95FE-4CFC-9001-5F35A606F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51403-6AD7-4E55-9CD4-E6EAC8E49E4C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A6F3E6-5C57-4CD0-815F-8CA32D7E3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45CBC0-F4B8-45FC-BBBF-C4D1D5B83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C102D-F06D-4C06-9613-000C2908C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337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2A0AB0-EA08-4B99-BEE6-BF7FC3911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CFBC57-512A-4178-8E1B-788A61BCB7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5AF496-E335-46BF-8BC3-A9BB636832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51403-6AD7-4E55-9CD4-E6EAC8E49E4C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705F53-BE18-4622-A99F-E15ACCB7D4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C372D0-4F51-4F59-A8F5-A69E8C150F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C102D-F06D-4C06-9613-000C2908C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1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40CA1A2C-2982-49AD-8152-962A5207112C}"/>
              </a:ext>
            </a:extLst>
          </p:cNvPr>
          <p:cNvGrpSpPr/>
          <p:nvPr/>
        </p:nvGrpSpPr>
        <p:grpSpPr>
          <a:xfrm>
            <a:off x="803451" y="319771"/>
            <a:ext cx="10585097" cy="6168116"/>
            <a:chOff x="803451" y="319771"/>
            <a:chExt cx="10585097" cy="6168116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A6D05A4-12AD-4F51-88F4-22022DA40A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09"/>
            <a:stretch/>
          </p:blipFill>
          <p:spPr>
            <a:xfrm>
              <a:off x="803451" y="319771"/>
              <a:ext cx="10585097" cy="6168116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331FD6C-D4DD-4085-B0B6-53CD263437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6102" t="79031" b="11351"/>
            <a:stretch/>
          </p:blipFill>
          <p:spPr>
            <a:xfrm>
              <a:off x="9917648" y="5889173"/>
              <a:ext cx="1470900" cy="5987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7622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F54CAE0-5CC5-4732-A183-A870A2460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213" y="344156"/>
            <a:ext cx="10583573" cy="616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498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josé vieira</dc:creator>
  <cp:lastModifiedBy>josé vieira</cp:lastModifiedBy>
  <cp:revision>1</cp:revision>
  <dcterms:created xsi:type="dcterms:W3CDTF">2018-11-01T19:03:54Z</dcterms:created>
  <dcterms:modified xsi:type="dcterms:W3CDTF">2018-11-01T19:10:41Z</dcterms:modified>
</cp:coreProperties>
</file>