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4779fd2e-5e5d-4dba-a855-8dc57a0930a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7e98b332c4d4b80" /><Relationship Type="http://schemas.openxmlformats.org/officeDocument/2006/relationships/hyperlink" Target="https://app.powerbi.com/reports/4779fd2e-5e5d-4dba-a855-8dc57a0930a3/ReportSection?pbi_source=PowerPoint" TargetMode="External" Id="RelId0" /><Relationship Type="http://schemas.openxmlformats.org/officeDocument/2006/relationships/image" Target="/ppt/media/image4.png" Id="imgId5465471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Cap02-Dashboard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01/03/2020 15:43:06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01/03/2020 15:37:52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6547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