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ourceCodePr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9a5c85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9a5c8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dbbe2ece2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dbbe2ece2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bbe2ece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bbe2ece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dbbe2ec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dbbe2ec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2577a1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2577a1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people need loans ? (this is from our data)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6017a0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6017a0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why people need loans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rubric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bbe2e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bbe2e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2577a18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2577a18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 =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2577a1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a2577a1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bbe2ec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dbbe2ec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bbe2ece2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bbe2ece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bbe2ece2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bbe2ece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31725" y="1784975"/>
            <a:ext cx="561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Georgia"/>
                <a:ea typeface="Georgia"/>
                <a:cs typeface="Georgia"/>
                <a:sym typeface="Georgia"/>
              </a:rPr>
              <a:t>Loan Data Analysis</a:t>
            </a:r>
            <a:endParaRPr sz="4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A Machine Learning Approach to Online Lending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4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59850" cy="1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Database Setup / Selection / Integration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77175" y="739700"/>
            <a:ext cx="4169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Key Takeaways: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Ease of access to project 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collaborators.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Free to use, though some limitations.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MongoDB was preferred database as it is was easy to store and 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retrieve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documents quickly. 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Choosing the right webapp - challenge to integrate our database and deploy our web app. (Challenge)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9700"/>
            <a:ext cx="4472375" cy="19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3725"/>
            <a:ext cx="4472376" cy="20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Web App Deployment (Flask)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304775" y="1791450"/>
            <a:ext cx="4169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 quick demonstration of our working model and Database connection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Lessons Learned and Recommendations for Future Analyses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Limitations on cloud storage and dataset size.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Integrated everything to local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database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but due to restrictions we could not put everything on the cloud (too big files).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Find more updated data (this data only goes to 2018).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NLP or different method to try and classify rejected loan titles.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a cloud web deployment platform to store and manage data.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48775" y="195660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QUESTIONS?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1725" y="22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Why do people need loans?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0" y="843800"/>
            <a:ext cx="4204576" cy="40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05550" y="1810350"/>
            <a:ext cx="43350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This graph shows the number of loans taken out during 2007-2018, where the size of the bubble infers the amount of loans taken by occupation.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6950" y="149375"/>
            <a:ext cx="42603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Analysis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1250" y="974975"/>
            <a:ext cx="4571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This project uses data to achieve the following purposes: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historical loans to determine if a request is accepted or rejected.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Build on that data set to determine what range the interest rate will be for accepted loans.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This will help provide individuals looking for a loan the ability to see what they qualify for.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475" y="974975"/>
            <a:ext cx="4130925" cy="27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5125" y="119975"/>
            <a:ext cx="5519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>
                <a:latin typeface="Georgia"/>
                <a:ea typeface="Georgia"/>
                <a:cs typeface="Georgia"/>
                <a:sym typeface="Georgia"/>
              </a:rPr>
              <a:t>Technologies, Language and Tools</a:t>
            </a:r>
            <a:endParaRPr sz="248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998" y="1232695"/>
            <a:ext cx="2639151" cy="161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713" y="1412549"/>
            <a:ext cx="1253125" cy="125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950" y="3254500"/>
            <a:ext cx="2289250" cy="153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113" y="1575488"/>
            <a:ext cx="927225" cy="9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088" y="3486825"/>
            <a:ext cx="2639150" cy="114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6476" y="3805225"/>
            <a:ext cx="2430174" cy="6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75" y="821575"/>
            <a:ext cx="2901957" cy="25289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415625" y="240550"/>
            <a:ext cx="85206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>
                <a:latin typeface="Georgia"/>
                <a:ea typeface="Georgia"/>
                <a:cs typeface="Georgia"/>
                <a:sym typeface="Georgia"/>
              </a:rPr>
              <a:t>Loan Statistics</a:t>
            </a:r>
            <a:endParaRPr sz="24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572000" y="879300"/>
            <a:ext cx="43803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Key Insights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Employment Length contributed more</a:t>
            </a: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than Debt to Income Ratio (DTI).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Loan Amount was a key factor in acceptance and rejection.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he average loan was around 11K but varied when viewed by purpose (orange bars).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graph depicts that the majority of loans approved were for the purpose of debt consolidation (brown line).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Most interest rates were between 10-15%.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75" y="3350550"/>
            <a:ext cx="2810875" cy="1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25600" y="34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Candidates for a successful loan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576875"/>
            <a:ext cx="85206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 see that with successful candidates, they have a high credit score and a small DTI (debt to income ratio).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 see with rejected candidates, the avg credit score is way lower while the DTI bars depicts a wide ratio.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1246250"/>
            <a:ext cx="2831589" cy="21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75" y="987923"/>
            <a:ext cx="2919324" cy="2261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978975" y="2109050"/>
            <a:ext cx="15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Rejected</a:t>
            </a:r>
            <a:endParaRPr sz="26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12025" y="1616444"/>
            <a:ext cx="22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Approved</a:t>
            </a:r>
            <a:endParaRPr sz="26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53100" y="23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Data Analysis  - Cleaning and Preprocessing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770925" y="807250"/>
            <a:ext cx="41694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Large dataset spanning from 2007 to 2017 consisting of over 28 million entries. 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Key Challenges: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18 million Null entries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151 columns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Numerical / Categorical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Separate .csv files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Solutions: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Consolidate and conquer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Impute values and Dropna()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5" y="852150"/>
            <a:ext cx="3428375" cy="42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Loan Approval Data Model - Classification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843375" y="1159125"/>
            <a:ext cx="41694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Loan Approval Model : Classification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Key Takeaways: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Class 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Imbalance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Correction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Optimize number of selectors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Iterate over 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different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model and sampling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338"/>
            <a:ext cx="44481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Interest Rate</a:t>
            </a: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 Data Model - Regression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764450" y="963125"/>
            <a:ext cx="33795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Key Takeaways: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Group by target variable 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Ridge and Lasso Regression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Optimize ‘alpha’ values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Feature selection 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" y="1082325"/>
            <a:ext cx="2510025" cy="172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50" y="3179725"/>
            <a:ext cx="2510025" cy="17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9625" y="3163750"/>
            <a:ext cx="2510025" cy="176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9625" y="1034310"/>
            <a:ext cx="2783850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7350" y="3447519"/>
            <a:ext cx="2914950" cy="119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