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  <p:italic r:id="rId15"/>
      <p:boldItalic r:id="rId16"/>
    </p:embeddedFon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CenturyGothic-regular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a2577a18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a2577a18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a2577a18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a2577a18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a2577a18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a2577a18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a2577a18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a2577a18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576975"/>
            <a:ext cx="8520600" cy="17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Presentation Deck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WokeRUs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700" y="633638"/>
            <a:ext cx="56102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entury Gothic"/>
                <a:ea typeface="Century Gothic"/>
                <a:cs typeface="Century Gothic"/>
                <a:sym typeface="Century Gothic"/>
              </a:rPr>
              <a:t>Why do people need loans?</a:t>
            </a:r>
            <a:endParaRPr b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chart depicts the top 1000 job titles in the accepted data set where the bigger the circle, the more times it was listed in the dataset.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26350"/>
            <a:ext cx="3847626" cy="37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entury Gothic"/>
                <a:ea typeface="Century Gothic"/>
                <a:cs typeface="Century Gothic"/>
                <a:sym typeface="Century Gothic"/>
              </a:rPr>
              <a:t>Purpose of Loans</a:t>
            </a:r>
            <a:endParaRPr b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28675"/>
            <a:ext cx="4525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Based upon the purpose of the loan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avg of loan amount (the brown line)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# of loans (</a:t>
            </a:r>
            <a:r>
              <a:rPr lang="en" sz="1400"/>
              <a:t>the orange bar)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Here, we can see that most loans are taken out for debt consolidation which is also one of the top reasons for the loan (which is pretty telling).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46250"/>
            <a:ext cx="4267201" cy="3418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entury Gothic"/>
                <a:ea typeface="Century Gothic"/>
                <a:cs typeface="Century Gothic"/>
                <a:sym typeface="Century Gothic"/>
              </a:rPr>
              <a:t>Candidates for a successful loan</a:t>
            </a:r>
            <a:endParaRPr b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Based on the employee length</a:t>
            </a:r>
            <a:endParaRPr sz="1400"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Avg DTI (bars)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Avg Cred score (line)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accepted(Blue)/rejected (Orange)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We see that with successful candidates, they have a high cred score and a short, balanced DTI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We see with rejected candidates, the avg credit score is way lower while the DTI bars depicts a wide ratio.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As well, you don’t even need to have a long employment, but strictly based on credit</a:t>
            </a:r>
            <a:endParaRPr sz="14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475" y="1228675"/>
            <a:ext cx="3786249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entury Gothic"/>
                <a:ea typeface="Century Gothic"/>
                <a:cs typeface="Century Gothic"/>
                <a:sym typeface="Century Gothic"/>
              </a:rPr>
              <a:t>Loan Breakdown</a:t>
            </a:r>
            <a:endParaRPr b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5720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2 fixed loan terms (36 or 60 months)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Avg Loan amount (binned bars)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Avg Interest Rate (line)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Short and smaller loan = higher IR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Long and large loan = smaller IR</a:t>
            </a:r>
            <a:endParaRPr sz="14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4267201" cy="3479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