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0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5E3B-79E0-2A43-A71E-66D55277D6A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6346" y="2741565"/>
            <a:ext cx="5049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This slide contains information that has been marked as confidential. You do not have permission to see the contents of this slide.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8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</TotalTime>
  <Words>24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Jose Camino</cp:lastModifiedBy>
  <cp:revision>49</cp:revision>
  <dcterms:created xsi:type="dcterms:W3CDTF">2012-09-03T15:24:37Z</dcterms:created>
  <dcterms:modified xsi:type="dcterms:W3CDTF">2013-12-10T23:04:37Z</dcterms:modified>
</cp:coreProperties>
</file>