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0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Jose</cp:lastModifiedBy>
  <cp:revision>45</cp:revision>
  <dcterms:created xsi:type="dcterms:W3CDTF">2012-09-03T15:24:37Z</dcterms:created>
  <dcterms:modified xsi:type="dcterms:W3CDTF">2013-11-17T00:52:38Z</dcterms:modified>
</cp:coreProperties>
</file>