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49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93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165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0AB1-0036-47C0-813D-2A1653AC1BD2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1676400" cy="1676400"/>
          </a:xfrm>
          <a:prstGeom prst="rect">
            <a:avLst/>
          </a:prstGeom>
        </p:spPr>
      </p:pic>
      <p:pic>
        <p:nvPicPr>
          <p:cNvPr id="5" name="sample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1000" y="2743200"/>
            <a:ext cx="4001185" cy="30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Slide 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</dc:title>
  <dc:creator>Carlos</dc:creator>
  <cp:lastModifiedBy>Jose Camino</cp:lastModifiedBy>
  <cp:revision>7</cp:revision>
  <dcterms:created xsi:type="dcterms:W3CDTF">2013-11-17T23:13:21Z</dcterms:created>
  <dcterms:modified xsi:type="dcterms:W3CDTF">2013-12-10T22:38:14Z</dcterms:modified>
</cp:coreProperties>
</file>