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3201"/>
            <a:ext cx="7772400" cy="2247249"/>
          </a:xfrm>
        </p:spPr>
        <p:txBody>
          <a:bodyPr>
            <a:normAutofit/>
          </a:bodyPr>
          <a:lstStyle/>
          <a:p>
            <a:r>
              <a:rPr lang="en-US" dirty="0" smtClean="0"/>
              <a:t>Test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557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Slide 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472"/>
            <a:ext cx="8229600" cy="900629"/>
          </a:xfrm>
        </p:spPr>
        <p:txBody>
          <a:bodyPr>
            <a:normAutofit/>
          </a:bodyPr>
          <a:lstStyle/>
          <a:p>
            <a:r>
              <a:rPr lang="en-US" dirty="0" smtClean="0"/>
              <a:t>Slide 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41" y="2056467"/>
            <a:ext cx="3333717" cy="31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472"/>
            <a:ext cx="8229600" cy="900629"/>
          </a:xfrm>
        </p:spPr>
        <p:txBody>
          <a:bodyPr>
            <a:normAutofit/>
          </a:bodyPr>
          <a:lstStyle/>
          <a:p>
            <a:r>
              <a:rPr lang="en-US" dirty="0" smtClean="0"/>
              <a:t>Slide 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42" y="2634017"/>
            <a:ext cx="1432589" cy="1432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47" y="2492492"/>
            <a:ext cx="1715637" cy="171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472"/>
            <a:ext cx="8229600" cy="900629"/>
          </a:xfrm>
        </p:spPr>
        <p:txBody>
          <a:bodyPr>
            <a:normAutofit/>
          </a:bodyPr>
          <a:lstStyle/>
          <a:p>
            <a:r>
              <a:rPr lang="en-US" dirty="0" smtClean="0"/>
              <a:t>Slide D</a:t>
            </a:r>
          </a:p>
        </p:txBody>
      </p:sp>
      <p:pic>
        <p:nvPicPr>
          <p:cNvPr id="3" name="sample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153878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7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431</TotalTime>
  <Words>10</Words>
  <Application>Microsoft Office PowerPoint</Application>
  <PresentationFormat>On-screen Show (4:3)</PresentationFormat>
  <Paragraphs>5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Constantia</vt:lpstr>
      <vt:lpstr>Wingdings 2</vt:lpstr>
      <vt:lpstr>Flow</vt:lpstr>
      <vt:lpstr>Test Presentation</vt:lpstr>
      <vt:lpstr>Slide B</vt:lpstr>
      <vt:lpstr>Slide C</vt:lpstr>
      <vt:lpstr>Slide 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&lt;Project Title&gt; Student: &lt;Your Name&gt; Mentor: &lt;Mentor’s Name&gt;</dc:title>
  <dc:creator>SCS Admin</dc:creator>
  <cp:lastModifiedBy>Jose Camino</cp:lastModifiedBy>
  <cp:revision>85</cp:revision>
  <dcterms:created xsi:type="dcterms:W3CDTF">2012-09-03T15:24:37Z</dcterms:created>
  <dcterms:modified xsi:type="dcterms:W3CDTF">2013-12-10T22:38:39Z</dcterms:modified>
</cp:coreProperties>
</file>