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</dc:title>
  <dc:creator>Carlos</dc:creator>
  <cp:lastModifiedBy>Jose</cp:lastModifiedBy>
  <cp:revision>2</cp:revision>
  <dcterms:created xsi:type="dcterms:W3CDTF">2013-11-17T23:13:21Z</dcterms:created>
  <dcterms:modified xsi:type="dcterms:W3CDTF">2013-11-25T04:02:44Z</dcterms:modified>
</cp:coreProperties>
</file>