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9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8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0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0AB1-0036-47C0-813D-2A1653AC1BD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A</vt:lpstr>
      <vt:lpstr>Slide B</vt:lpstr>
      <vt:lpstr>Slide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A</dc:title>
  <dc:creator>Carlos</dc:creator>
  <cp:lastModifiedBy>Carlos</cp:lastModifiedBy>
  <cp:revision>1</cp:revision>
  <dcterms:created xsi:type="dcterms:W3CDTF">2013-11-17T23:13:21Z</dcterms:created>
  <dcterms:modified xsi:type="dcterms:W3CDTF">2013-11-17T23:14:08Z</dcterms:modified>
</cp:coreProperties>
</file>