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6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7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9299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17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3596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3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34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8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9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4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8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9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5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8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1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0AB1-0036-47C0-813D-2A1653AC1BD2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 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7" y="4777380"/>
            <a:ext cx="4077384" cy="1126283"/>
          </a:xfrm>
        </p:spPr>
        <p:txBody>
          <a:bodyPr/>
          <a:lstStyle/>
          <a:p>
            <a:r>
              <a:rPr lang="en-US" dirty="0" smtClean="0"/>
              <a:t>Sample slide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540" y="3913567"/>
            <a:ext cx="2069327" cy="198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0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Slide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A</dc:title>
  <dc:creator>Carlos</dc:creator>
  <cp:lastModifiedBy>Jose</cp:lastModifiedBy>
  <cp:revision>5</cp:revision>
  <dcterms:created xsi:type="dcterms:W3CDTF">2013-11-17T23:13:21Z</dcterms:created>
  <dcterms:modified xsi:type="dcterms:W3CDTF">2013-12-03T23:44:09Z</dcterms:modified>
</cp:coreProperties>
</file>