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49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3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165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7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0AB1-0036-47C0-813D-2A1653AC1BD2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3E2877D-8230-4A74-A027-94C01DE54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text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505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Slide 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A</dc:title>
  <dc:creator>Carlos</dc:creator>
  <cp:lastModifiedBy>Jose</cp:lastModifiedBy>
  <cp:revision>6</cp:revision>
  <dcterms:created xsi:type="dcterms:W3CDTF">2013-11-17T23:13:21Z</dcterms:created>
  <dcterms:modified xsi:type="dcterms:W3CDTF">2013-12-03T23:44:37Z</dcterms:modified>
</cp:coreProperties>
</file>