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Slide 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41" y="2056467"/>
            <a:ext cx="3333717" cy="31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42" y="2634017"/>
            <a:ext cx="1432589" cy="1432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47" y="2492492"/>
            <a:ext cx="1715637" cy="17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</TotalTime>
  <Words>10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Test Presentation</vt:lpstr>
      <vt:lpstr>Slide B</vt:lpstr>
      <vt:lpstr>Slide C</vt:lpstr>
      <vt:lpstr>Slide 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Jose</cp:lastModifiedBy>
  <cp:revision>84</cp:revision>
  <dcterms:created xsi:type="dcterms:W3CDTF">2012-09-03T15:24:37Z</dcterms:created>
  <dcterms:modified xsi:type="dcterms:W3CDTF">2013-12-04T00:17:01Z</dcterms:modified>
</cp:coreProperties>
</file>